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>
        <p:scale>
          <a:sx n="55" d="100"/>
          <a:sy n="55" d="100"/>
        </p:scale>
        <p:origin x="-900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643043" y="1214422"/>
            <a:ext cx="5500726" cy="4286280"/>
            <a:chOff x="1380675" y="1868823"/>
            <a:chExt cx="5977407" cy="4675844"/>
          </a:xfrm>
        </p:grpSpPr>
        <p:sp>
          <p:nvSpPr>
            <p:cNvPr id="4" name="Улыбающееся лицо 3"/>
            <p:cNvSpPr/>
            <p:nvPr/>
          </p:nvSpPr>
          <p:spPr>
            <a:xfrm>
              <a:off x="3571868" y="3643314"/>
              <a:ext cx="1343028" cy="1071570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Трапеция 4"/>
            <p:cNvSpPr/>
            <p:nvPr/>
          </p:nvSpPr>
          <p:spPr>
            <a:xfrm rot="12463429">
              <a:off x="4587209" y="1994623"/>
              <a:ext cx="1058482" cy="189122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7" name="Трапеция 6"/>
            <p:cNvSpPr/>
            <p:nvPr/>
          </p:nvSpPr>
          <p:spPr>
            <a:xfrm rot="19593683">
              <a:off x="4619055" y="4491043"/>
              <a:ext cx="1075765" cy="187526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Трапеция 7"/>
            <p:cNvSpPr/>
            <p:nvPr/>
          </p:nvSpPr>
          <p:spPr>
            <a:xfrm rot="1230159">
              <a:off x="3118873" y="4637822"/>
              <a:ext cx="1070654" cy="190684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Трапеция 8"/>
            <p:cNvSpPr/>
            <p:nvPr/>
          </p:nvSpPr>
          <p:spPr>
            <a:xfrm rot="4253378">
              <a:off x="2036319" y="3592014"/>
              <a:ext cx="979335" cy="229062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Трапеция 10"/>
            <p:cNvSpPr/>
            <p:nvPr/>
          </p:nvSpPr>
          <p:spPr>
            <a:xfrm rot="6976996">
              <a:off x="2094351" y="2284376"/>
              <a:ext cx="1044877" cy="2217602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Трапеция 11"/>
            <p:cNvSpPr/>
            <p:nvPr/>
          </p:nvSpPr>
          <p:spPr>
            <a:xfrm rot="10204862">
              <a:off x="3417698" y="1868823"/>
              <a:ext cx="1025597" cy="178820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 rot="17866814">
              <a:off x="4322678" y="2481472"/>
              <a:ext cx="160119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грубый</a:t>
              </a:r>
              <a:endParaRPr lang="ru-RU" sz="2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2" name="Трапеция 21"/>
            <p:cNvSpPr/>
            <p:nvPr/>
          </p:nvSpPr>
          <p:spPr>
            <a:xfrm rot="16003750">
              <a:off x="5650719" y="2993225"/>
              <a:ext cx="914400" cy="235745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 rot="15494274">
              <a:off x="3121119" y="2339925"/>
              <a:ext cx="13870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злой</a:t>
              </a:r>
              <a:endParaRPr lang="ru-RU" sz="28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 rot="1549972">
              <a:off x="1564147" y="3113585"/>
              <a:ext cx="18476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жадный</a:t>
              </a:r>
              <a:endParaRPr lang="ru-RU" sz="28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214942" y="3982998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грустный</a:t>
              </a:r>
              <a:endParaRPr lang="ru-RU" sz="28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 rot="3001719">
              <a:off x="4657484" y="5039207"/>
              <a:ext cx="11794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горе</a:t>
              </a:r>
              <a:endParaRPr lang="ru-RU" sz="28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 rot="17349860">
              <a:off x="2749537" y="5361277"/>
              <a:ext cx="17164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вражда</a:t>
              </a:r>
              <a:endParaRPr lang="ru-RU" sz="28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 rot="20587984">
              <a:off x="1809202" y="4399450"/>
              <a:ext cx="14746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обман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1643042" y="1357298"/>
            <a:ext cx="5977407" cy="4675844"/>
            <a:chOff x="1380675" y="1868823"/>
            <a:chExt cx="5977407" cy="4675844"/>
          </a:xfrm>
        </p:grpSpPr>
        <p:sp>
          <p:nvSpPr>
            <p:cNvPr id="4" name="Улыбающееся лицо 3"/>
            <p:cNvSpPr/>
            <p:nvPr/>
          </p:nvSpPr>
          <p:spPr>
            <a:xfrm>
              <a:off x="3571868" y="3643314"/>
              <a:ext cx="1343028" cy="1071570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Трапеция 4"/>
            <p:cNvSpPr/>
            <p:nvPr/>
          </p:nvSpPr>
          <p:spPr>
            <a:xfrm rot="12463429">
              <a:off x="4587209" y="1994623"/>
              <a:ext cx="1058482" cy="189122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6" name="Трапеция 5"/>
            <p:cNvSpPr/>
            <p:nvPr/>
          </p:nvSpPr>
          <p:spPr>
            <a:xfrm rot="19593683">
              <a:off x="4619055" y="4491043"/>
              <a:ext cx="1075765" cy="187526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 rot="1230159">
              <a:off x="3118873" y="4637822"/>
              <a:ext cx="1070654" cy="190684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Трапеция 7"/>
            <p:cNvSpPr/>
            <p:nvPr/>
          </p:nvSpPr>
          <p:spPr>
            <a:xfrm rot="4253378">
              <a:off x="2036319" y="3592014"/>
              <a:ext cx="979335" cy="229062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Трапеция 8"/>
            <p:cNvSpPr/>
            <p:nvPr/>
          </p:nvSpPr>
          <p:spPr>
            <a:xfrm rot="6976996">
              <a:off x="2094351" y="2284376"/>
              <a:ext cx="1044877" cy="2217602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Трапеция 9"/>
            <p:cNvSpPr/>
            <p:nvPr/>
          </p:nvSpPr>
          <p:spPr>
            <a:xfrm rot="10204862">
              <a:off x="3417698" y="1868823"/>
              <a:ext cx="1025597" cy="178820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 rot="17866814">
              <a:off x="4382389" y="2580417"/>
              <a:ext cx="137752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грубый</a:t>
              </a:r>
              <a:endParaRPr lang="ru-RU" sz="2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" name="Трапеция 11"/>
            <p:cNvSpPr/>
            <p:nvPr/>
          </p:nvSpPr>
          <p:spPr>
            <a:xfrm rot="16003750">
              <a:off x="5650719" y="2993225"/>
              <a:ext cx="914400" cy="235745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rot="15494274">
              <a:off x="3053844" y="2422650"/>
              <a:ext cx="15560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добрый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 rot="1549972">
              <a:off x="1564147" y="3113585"/>
              <a:ext cx="18476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жадный</a:t>
              </a:r>
              <a:endParaRPr lang="ru-RU" sz="28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14942" y="3982998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грустный</a:t>
              </a:r>
              <a:endParaRPr lang="ru-RU" sz="28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rot="3001719">
              <a:off x="4657484" y="5039207"/>
              <a:ext cx="11794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горе</a:t>
              </a:r>
              <a:endParaRPr lang="ru-RU" sz="28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 rot="17349860">
              <a:off x="2901649" y="5409029"/>
              <a:ext cx="14874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вражда</a:t>
              </a:r>
              <a:endParaRPr lang="ru-RU" sz="28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 rot="20587984">
              <a:off x="1809202" y="4399450"/>
              <a:ext cx="14746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обман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500166" y="1071546"/>
            <a:ext cx="5977407" cy="4675844"/>
            <a:chOff x="1380675" y="1868823"/>
            <a:chExt cx="5977407" cy="4675844"/>
          </a:xfrm>
        </p:grpSpPr>
        <p:sp>
          <p:nvSpPr>
            <p:cNvPr id="4" name="Улыбающееся лицо 3"/>
            <p:cNvSpPr/>
            <p:nvPr/>
          </p:nvSpPr>
          <p:spPr>
            <a:xfrm>
              <a:off x="3571868" y="3643314"/>
              <a:ext cx="1343028" cy="1071570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Трапеция 4"/>
            <p:cNvSpPr/>
            <p:nvPr/>
          </p:nvSpPr>
          <p:spPr>
            <a:xfrm rot="12540782">
              <a:off x="4587209" y="1994623"/>
              <a:ext cx="1058482" cy="189122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6" name="Трапеция 5"/>
            <p:cNvSpPr/>
            <p:nvPr/>
          </p:nvSpPr>
          <p:spPr>
            <a:xfrm rot="19593683">
              <a:off x="4619055" y="4491043"/>
              <a:ext cx="1075765" cy="187526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 rot="1230159">
              <a:off x="3118873" y="4637822"/>
              <a:ext cx="1070654" cy="190684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Трапеция 7"/>
            <p:cNvSpPr/>
            <p:nvPr/>
          </p:nvSpPr>
          <p:spPr>
            <a:xfrm rot="4253378">
              <a:off x="2036319" y="3592014"/>
              <a:ext cx="979335" cy="229062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Трапеция 8"/>
            <p:cNvSpPr/>
            <p:nvPr/>
          </p:nvSpPr>
          <p:spPr>
            <a:xfrm rot="6976996">
              <a:off x="2094351" y="2284376"/>
              <a:ext cx="1044877" cy="2217602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Трапеция 9"/>
            <p:cNvSpPr/>
            <p:nvPr/>
          </p:nvSpPr>
          <p:spPr>
            <a:xfrm rot="10204862">
              <a:off x="3417698" y="1868823"/>
              <a:ext cx="1025597" cy="178820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 rot="17866814">
              <a:off x="4143738" y="2613074"/>
              <a:ext cx="194635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вежливый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12" name="Трапеция 11"/>
            <p:cNvSpPr/>
            <p:nvPr/>
          </p:nvSpPr>
          <p:spPr>
            <a:xfrm rot="16003750">
              <a:off x="5650719" y="2993225"/>
              <a:ext cx="914400" cy="235745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rot="15494274">
              <a:off x="3068926" y="2475259"/>
              <a:ext cx="15968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добрый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 rot="1549972">
              <a:off x="1702564" y="3113585"/>
              <a:ext cx="18476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жадный</a:t>
              </a:r>
              <a:endParaRPr lang="ru-RU" sz="28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14942" y="3857628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грустный</a:t>
              </a:r>
              <a:endParaRPr lang="ru-RU" sz="28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rot="3001719">
              <a:off x="4657484" y="5039207"/>
              <a:ext cx="11794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горе</a:t>
              </a:r>
              <a:endParaRPr lang="ru-RU" sz="28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 rot="17349860">
              <a:off x="2901649" y="5409029"/>
              <a:ext cx="14874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вражда</a:t>
              </a:r>
              <a:endParaRPr lang="ru-RU" sz="28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 rot="20587984">
              <a:off x="1809202" y="4399450"/>
              <a:ext cx="14746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обман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571604" y="1000108"/>
            <a:ext cx="5977407" cy="4746883"/>
            <a:chOff x="1380675" y="1797784"/>
            <a:chExt cx="5977407" cy="4746883"/>
          </a:xfrm>
        </p:grpSpPr>
        <p:sp>
          <p:nvSpPr>
            <p:cNvPr id="4" name="Улыбающееся лицо 3"/>
            <p:cNvSpPr/>
            <p:nvPr/>
          </p:nvSpPr>
          <p:spPr>
            <a:xfrm>
              <a:off x="3571868" y="3643314"/>
              <a:ext cx="1343028" cy="1071570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Трапеция 4"/>
            <p:cNvSpPr/>
            <p:nvPr/>
          </p:nvSpPr>
          <p:spPr>
            <a:xfrm rot="12659699">
              <a:off x="4587209" y="1994623"/>
              <a:ext cx="1058482" cy="189122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6" name="Трапеция 5"/>
            <p:cNvSpPr/>
            <p:nvPr/>
          </p:nvSpPr>
          <p:spPr>
            <a:xfrm rot="19593683">
              <a:off x="4619055" y="4491043"/>
              <a:ext cx="1075765" cy="187526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 rot="1230159">
              <a:off x="3118873" y="4637822"/>
              <a:ext cx="1070654" cy="190684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Трапеция 7"/>
            <p:cNvSpPr/>
            <p:nvPr/>
          </p:nvSpPr>
          <p:spPr>
            <a:xfrm rot="4253378">
              <a:off x="2036319" y="3592014"/>
              <a:ext cx="979335" cy="229062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Трапеция 8"/>
            <p:cNvSpPr/>
            <p:nvPr/>
          </p:nvSpPr>
          <p:spPr>
            <a:xfrm rot="6976996">
              <a:off x="2094351" y="2284376"/>
              <a:ext cx="1044877" cy="2217602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Трапеция 9"/>
            <p:cNvSpPr/>
            <p:nvPr/>
          </p:nvSpPr>
          <p:spPr>
            <a:xfrm rot="10204862">
              <a:off x="3417698" y="1868823"/>
              <a:ext cx="1025597" cy="178820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 rot="17866814">
              <a:off x="4085514" y="2639535"/>
              <a:ext cx="188654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вежливый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12" name="Трапеция 11"/>
            <p:cNvSpPr/>
            <p:nvPr/>
          </p:nvSpPr>
          <p:spPr>
            <a:xfrm rot="16003750">
              <a:off x="5650719" y="2993225"/>
              <a:ext cx="914400" cy="235745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rot="15494274">
              <a:off x="3026829" y="2369586"/>
              <a:ext cx="166682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добрый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 rot="1549972">
              <a:off x="1564147" y="3113585"/>
              <a:ext cx="18476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жадный</a:t>
              </a:r>
              <a:endParaRPr lang="ru-RU" sz="28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14942" y="3857628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весёлый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rot="3001719">
              <a:off x="4657484" y="5039207"/>
              <a:ext cx="11794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горе</a:t>
              </a:r>
              <a:endParaRPr lang="ru-RU" sz="28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 rot="17349860">
              <a:off x="2901649" y="5409029"/>
              <a:ext cx="14874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вражда</a:t>
              </a:r>
              <a:endParaRPr lang="ru-RU" sz="28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 rot="20587984">
              <a:off x="1809202" y="4399450"/>
              <a:ext cx="14746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обман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1594989" y="1142984"/>
            <a:ext cx="5977407" cy="4689855"/>
            <a:chOff x="1380675" y="1854812"/>
            <a:chExt cx="5977407" cy="4689855"/>
          </a:xfrm>
        </p:grpSpPr>
        <p:sp>
          <p:nvSpPr>
            <p:cNvPr id="32" name="Улыбающееся лицо 31"/>
            <p:cNvSpPr/>
            <p:nvPr/>
          </p:nvSpPr>
          <p:spPr>
            <a:xfrm>
              <a:off x="3571868" y="3643314"/>
              <a:ext cx="1343028" cy="1071570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Трапеция 32"/>
            <p:cNvSpPr/>
            <p:nvPr/>
          </p:nvSpPr>
          <p:spPr>
            <a:xfrm rot="12648557">
              <a:off x="4587209" y="1994623"/>
              <a:ext cx="1058482" cy="189122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34" name="Трапеция 33"/>
            <p:cNvSpPr/>
            <p:nvPr/>
          </p:nvSpPr>
          <p:spPr>
            <a:xfrm rot="19593683">
              <a:off x="4619055" y="4491043"/>
              <a:ext cx="1075765" cy="1875266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Трапеция 34"/>
            <p:cNvSpPr/>
            <p:nvPr/>
          </p:nvSpPr>
          <p:spPr>
            <a:xfrm rot="1230159">
              <a:off x="3118873" y="4637822"/>
              <a:ext cx="1070654" cy="190684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Трапеция 35"/>
            <p:cNvSpPr/>
            <p:nvPr/>
          </p:nvSpPr>
          <p:spPr>
            <a:xfrm rot="4253378">
              <a:off x="2036319" y="3592014"/>
              <a:ext cx="979335" cy="229062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Трапеция 36"/>
            <p:cNvSpPr/>
            <p:nvPr/>
          </p:nvSpPr>
          <p:spPr>
            <a:xfrm rot="6976996">
              <a:off x="2094351" y="2284376"/>
              <a:ext cx="1044877" cy="2217602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Трапеция 37"/>
            <p:cNvSpPr/>
            <p:nvPr/>
          </p:nvSpPr>
          <p:spPr>
            <a:xfrm rot="10204862">
              <a:off x="3417698" y="1868823"/>
              <a:ext cx="1025597" cy="1788203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00"/>
                  </a:solidFill>
                </a:rPr>
                <a:t>грубый</a:t>
              </a:r>
              <a:endParaRPr lang="ru-RU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 rot="17866814">
              <a:off x="4150152" y="2626304"/>
              <a:ext cx="19164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вежливый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40" name="Трапеция 39"/>
            <p:cNvSpPr/>
            <p:nvPr/>
          </p:nvSpPr>
          <p:spPr>
            <a:xfrm rot="16003750">
              <a:off x="5674884" y="2916858"/>
              <a:ext cx="914400" cy="2357455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 rot="15494274">
              <a:off x="3018063" y="2433896"/>
              <a:ext cx="168138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добрый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 rot="1549972">
              <a:off x="1564147" y="3113585"/>
              <a:ext cx="18476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жадный</a:t>
              </a:r>
              <a:endParaRPr lang="ru-RU" sz="2800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214942" y="3857628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весёлый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 rot="3187630">
              <a:off x="4358079" y="5170947"/>
              <a:ext cx="175899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счастье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 rot="17349860">
              <a:off x="2901649" y="5409029"/>
              <a:ext cx="14874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вражда</a:t>
              </a:r>
              <a:endParaRPr lang="ru-RU" sz="2800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 rot="20587984">
              <a:off x="1809202" y="4399450"/>
              <a:ext cx="14746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75000"/>
                    </a:schemeClr>
                  </a:solidFill>
                </a:rPr>
                <a:t>обман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609317" y="2995478"/>
            <a:ext cx="1343028" cy="107157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 rot="12637163">
            <a:off x="4624658" y="1346787"/>
            <a:ext cx="1058482" cy="189122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6" name="Трапеция 5"/>
          <p:cNvSpPr/>
          <p:nvPr/>
        </p:nvSpPr>
        <p:spPr>
          <a:xfrm rot="19593683">
            <a:off x="4656504" y="3843207"/>
            <a:ext cx="1075765" cy="187526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 rot="1230159">
            <a:off x="3156322" y="3989986"/>
            <a:ext cx="1070654" cy="190684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 rot="4186642">
            <a:off x="2073768" y="2944178"/>
            <a:ext cx="979335" cy="229062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 rot="6976996">
            <a:off x="2131800" y="1636540"/>
            <a:ext cx="1044877" cy="221760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 rot="10204862">
            <a:off x="3455147" y="1220987"/>
            <a:ext cx="1025597" cy="178820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7866814">
            <a:off x="4152131" y="1845650"/>
            <a:ext cx="2055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вежливый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Трапеция 11"/>
          <p:cNvSpPr/>
          <p:nvPr/>
        </p:nvSpPr>
        <p:spPr>
          <a:xfrm rot="16003750">
            <a:off x="5688168" y="2345389"/>
            <a:ext cx="914400" cy="235745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5494274">
            <a:off x="2972647" y="1778932"/>
            <a:ext cx="1695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добрый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549972">
            <a:off x="1601596" y="2465749"/>
            <a:ext cx="1847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жадный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52391" y="320979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весёлый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3187630">
            <a:off x="4633334" y="4514576"/>
            <a:ext cx="148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счастье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7349860">
            <a:off x="2954674" y="4750116"/>
            <a:ext cx="1463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дружба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0587984">
            <a:off x="1867556" y="3698219"/>
            <a:ext cx="1474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обман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3672441" y="2977812"/>
            <a:ext cx="1343028" cy="107157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апеция 19"/>
          <p:cNvSpPr/>
          <p:nvPr/>
        </p:nvSpPr>
        <p:spPr>
          <a:xfrm rot="12662775">
            <a:off x="4687782" y="1329121"/>
            <a:ext cx="1058482" cy="189122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21" name="Трапеция 20"/>
          <p:cNvSpPr/>
          <p:nvPr/>
        </p:nvSpPr>
        <p:spPr>
          <a:xfrm rot="19593683">
            <a:off x="4719628" y="3825541"/>
            <a:ext cx="1075765" cy="187526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 rot="1230159">
            <a:off x="3219446" y="3972320"/>
            <a:ext cx="1070654" cy="190684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 rot="4253378">
            <a:off x="2136892" y="2926512"/>
            <a:ext cx="979335" cy="229062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 rot="6976996">
            <a:off x="2194924" y="1618874"/>
            <a:ext cx="1044877" cy="221760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Трапеция 24"/>
          <p:cNvSpPr/>
          <p:nvPr/>
        </p:nvSpPr>
        <p:spPr>
          <a:xfrm rot="10204862">
            <a:off x="3518271" y="1203321"/>
            <a:ext cx="1025597" cy="178820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 rot="17866814">
            <a:off x="4226534" y="1918113"/>
            <a:ext cx="2012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вежливый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7" name="Трапеция 26"/>
          <p:cNvSpPr/>
          <p:nvPr/>
        </p:nvSpPr>
        <p:spPr>
          <a:xfrm rot="16003750">
            <a:off x="5751292" y="2327723"/>
            <a:ext cx="914400" cy="235745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 rot="15494274">
            <a:off x="3086634" y="1731190"/>
            <a:ext cx="1611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добрый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549972">
            <a:off x="1664720" y="2448083"/>
            <a:ext cx="1847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жадный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315515" y="326356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весёлый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3187630">
            <a:off x="4584380" y="4468296"/>
            <a:ext cx="148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счастье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7349860">
            <a:off x="2983983" y="4689742"/>
            <a:ext cx="1419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дружба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0587984">
            <a:off x="1909775" y="3733948"/>
            <a:ext cx="1474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правда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лыбающееся лицо 33"/>
          <p:cNvSpPr/>
          <p:nvPr/>
        </p:nvSpPr>
        <p:spPr>
          <a:xfrm>
            <a:off x="3859991" y="2924040"/>
            <a:ext cx="1343028" cy="107157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Трапеция 34"/>
          <p:cNvSpPr/>
          <p:nvPr/>
        </p:nvSpPr>
        <p:spPr>
          <a:xfrm rot="12713200">
            <a:off x="4875332" y="1275349"/>
            <a:ext cx="1058482" cy="189122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36" name="Трапеция 35"/>
          <p:cNvSpPr/>
          <p:nvPr/>
        </p:nvSpPr>
        <p:spPr>
          <a:xfrm rot="19593683">
            <a:off x="4907178" y="3771769"/>
            <a:ext cx="1075765" cy="187526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Трапеция 36"/>
          <p:cNvSpPr/>
          <p:nvPr/>
        </p:nvSpPr>
        <p:spPr>
          <a:xfrm rot="1230159">
            <a:off x="3406996" y="3918548"/>
            <a:ext cx="1070654" cy="190684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рапеция 37"/>
          <p:cNvSpPr/>
          <p:nvPr/>
        </p:nvSpPr>
        <p:spPr>
          <a:xfrm rot="4253378">
            <a:off x="2324442" y="2872740"/>
            <a:ext cx="979335" cy="229062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Трапеция 38"/>
          <p:cNvSpPr/>
          <p:nvPr/>
        </p:nvSpPr>
        <p:spPr>
          <a:xfrm rot="6976996">
            <a:off x="2382474" y="1565102"/>
            <a:ext cx="1044877" cy="221760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Трапеция 39"/>
          <p:cNvSpPr/>
          <p:nvPr/>
        </p:nvSpPr>
        <p:spPr>
          <a:xfrm rot="10204862">
            <a:off x="3705821" y="1149549"/>
            <a:ext cx="1025597" cy="178820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 rot="17866814">
            <a:off x="4414084" y="1864341"/>
            <a:ext cx="2012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вежливый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2" name="Трапеция 41"/>
          <p:cNvSpPr/>
          <p:nvPr/>
        </p:nvSpPr>
        <p:spPr>
          <a:xfrm rot="16003750">
            <a:off x="5938842" y="2273951"/>
            <a:ext cx="914400" cy="235745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 rot="15494274">
            <a:off x="3274184" y="1510818"/>
            <a:ext cx="1611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добрый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549972">
            <a:off x="1852270" y="2394311"/>
            <a:ext cx="1847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щедрый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503065" y="3138354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весёлый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3187630">
            <a:off x="4884008" y="4443138"/>
            <a:ext cx="148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счастье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7349860">
            <a:off x="3182609" y="4639820"/>
            <a:ext cx="1419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дружба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 rot="20587984">
            <a:off x="2097325" y="3680176"/>
            <a:ext cx="1474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правда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680753" y="2924040"/>
            <a:ext cx="1343028" cy="107157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рапеция 4"/>
          <p:cNvSpPr/>
          <p:nvPr/>
        </p:nvSpPr>
        <p:spPr>
          <a:xfrm rot="12713200">
            <a:off x="4696094" y="1275349"/>
            <a:ext cx="1058482" cy="189122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6" name="Трапеция 5"/>
          <p:cNvSpPr/>
          <p:nvPr/>
        </p:nvSpPr>
        <p:spPr>
          <a:xfrm rot="19593683">
            <a:off x="4727940" y="3771769"/>
            <a:ext cx="1075765" cy="187526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 rot="1230159">
            <a:off x="3227758" y="3918548"/>
            <a:ext cx="1070654" cy="190684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 rot="4253378">
            <a:off x="2145204" y="2872740"/>
            <a:ext cx="979335" cy="229062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 rot="6976996">
            <a:off x="2203236" y="1565102"/>
            <a:ext cx="1044877" cy="221760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 rot="10204862">
            <a:off x="3526583" y="1149549"/>
            <a:ext cx="1025597" cy="1788203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грубый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7866814">
            <a:off x="4260608" y="1907030"/>
            <a:ext cx="1916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вежливый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Трапеция 11"/>
          <p:cNvSpPr/>
          <p:nvPr/>
        </p:nvSpPr>
        <p:spPr>
          <a:xfrm rot="16003750">
            <a:off x="5759604" y="2273951"/>
            <a:ext cx="914400" cy="235745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5494274">
            <a:off x="3211143" y="1783091"/>
            <a:ext cx="1541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добрый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549972">
            <a:off x="1673032" y="2394311"/>
            <a:ext cx="1847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щедрый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23827" y="3209792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весёлый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3187630">
            <a:off x="4704770" y="4443138"/>
            <a:ext cx="148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счастье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7349860">
            <a:off x="2956646" y="4673048"/>
            <a:ext cx="14902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дружба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0587984">
            <a:off x="1918087" y="3680176"/>
            <a:ext cx="1474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правда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81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10069046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47</cp:revision>
  <dcterms:created xsi:type="dcterms:W3CDTF">2011-08-18T13:52:20Z</dcterms:created>
  <dcterms:modified xsi:type="dcterms:W3CDTF">2013-05-01T03:48:41Z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