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>
        <p:scale>
          <a:sx n="55" d="100"/>
          <a:sy n="55" d="100"/>
        </p:scale>
        <p:origin x="-90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79;&#1076;&#1088;&#1072;&#1074;&#1089;&#1090;&#1074;&#1091;&#1081;%20&#1096;&#1082;&#1086;&#1083;&#1072;!\&#1063;&#1077;&#1084;&#1091;%20&#1059;&#1095;&#1072;&#1090;%20&#1042;%20&#1064;&#1082;&#1086;&#1083;&#1077;%20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8229600" cy="4143404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«Все прекрасные чувства</a:t>
            </a:r>
            <a:b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мире весят меньше, </a:t>
            </a:r>
            <a:b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одно доброе дело».</a:t>
            </a:r>
            <a:b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Лоуэлл.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7772400" cy="1470025"/>
          </a:xfrm>
        </p:spPr>
        <p:txBody>
          <a:bodyPr/>
          <a:lstStyle/>
          <a:p>
            <a:pPr eaLnBrk="1" hangingPunct="1"/>
            <a:r>
              <a:rPr lang="ru-RU" sz="5400" b="1" dirty="0" smtClean="0"/>
              <a:t>Доброта и милосердие </a:t>
            </a:r>
            <a:br>
              <a:rPr lang="ru-RU" sz="5400" b="1" dirty="0" smtClean="0"/>
            </a:br>
            <a:r>
              <a:rPr lang="ru-RU" sz="5400" b="1" dirty="0" smtClean="0"/>
              <a:t>в нашей жизни</a:t>
            </a:r>
            <a:endParaRPr lang="ru-RU" sz="5400" dirty="0" smtClean="0"/>
          </a:p>
        </p:txBody>
      </p:sp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857496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0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Чему Учат В Школе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6143644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571636"/>
          </a:xfrm>
        </p:spPr>
        <p:txBody>
          <a:bodyPr/>
          <a:lstStyle/>
          <a:p>
            <a:pPr eaLnBrk="1" hangingPunct="1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прекрасные чувства в мире весят меньше, чем одно доброе дело.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9" y="2220920"/>
            <a:ext cx="1603357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071670" y="2071678"/>
            <a:ext cx="64294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Словарь Ожегова</a:t>
            </a:r>
            <a:r>
              <a:rPr lang="ru-RU" sz="3200" b="1" i="1" kern="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kern="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«Доброта – это стремление человека дать полное счастье всем людям, всему человечеству»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143000"/>
          </a:xfrm>
        </p:spPr>
        <p:txBody>
          <a:bodyPr/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прекрасные чувства в мире весят меньше, чем одно доброе дело.</a:t>
            </a:r>
            <a:endParaRPr lang="ru-RU" sz="3200" dirty="0"/>
          </a:p>
        </p:txBody>
      </p:sp>
      <p:pic>
        <p:nvPicPr>
          <p:cNvPr id="6" name="Рисунок 5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9" y="2220920"/>
            <a:ext cx="1603357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14546" y="2000240"/>
            <a:ext cx="62151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«Милосердие – </a:t>
            </a:r>
          </a:p>
          <a:p>
            <a:r>
              <a:rPr lang="ru-RU" sz="32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сострадательная любовь,</a:t>
            </a:r>
          </a:p>
          <a:p>
            <a:r>
              <a:rPr lang="ru-RU" sz="32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сердечное участие в жизни</a:t>
            </a:r>
          </a:p>
          <a:p>
            <a:r>
              <a:rPr lang="ru-RU" sz="32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немощных и нуждающихся.</a:t>
            </a:r>
          </a:p>
          <a:p>
            <a:r>
              <a:rPr lang="ru-RU" sz="32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Проявление милосердия на деле – это различного рода помощь, благотворительность». </a:t>
            </a:r>
          </a:p>
          <a:p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429264"/>
            <a:ext cx="396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Энциклопедический словарь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82</Words>
  <Application>Microsoft Office PowerPoint</Application>
  <PresentationFormat>Экран (4:3)</PresentationFormat>
  <Paragraphs>12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10069046</vt:lpstr>
      <vt:lpstr>«Все прекрасные чувства в мире весят меньше,  чем одно доброе дело».                                      Лоуэлл.</vt:lpstr>
      <vt:lpstr>Доброта и милосердие  в нашей жизни</vt:lpstr>
      <vt:lpstr>Все прекрасные чувства в мире весят меньше, чем одно доброе дело. </vt:lpstr>
      <vt:lpstr>Все прекрасные чувства в мире весят меньше, чем одно доброе дело.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46</cp:revision>
  <dcterms:created xsi:type="dcterms:W3CDTF">2011-08-18T13:52:20Z</dcterms:created>
  <dcterms:modified xsi:type="dcterms:W3CDTF">2013-05-01T03:44:44Z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