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8BDF8FA-1BC7-4020-93EB-7724F4E41C3D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BAC656-E746-412F-8FBB-D0EFE2106D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2592288"/>
          </a:xfrm>
        </p:spPr>
        <p:txBody>
          <a:bodyPr>
            <a:noAutofit/>
          </a:bodyPr>
          <a:lstStyle/>
          <a:p>
            <a:r>
              <a:rPr lang="ru-RU" sz="6000" dirty="0" smtClean="0"/>
              <a:t>Тема:</a:t>
            </a:r>
          </a:p>
          <a:p>
            <a:r>
              <a:rPr lang="ru-RU" sz="6000" dirty="0" smtClean="0"/>
              <a:t>О культуре поведения в школе.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772815"/>
          </a:xfrm>
        </p:spPr>
        <p:txBody>
          <a:bodyPr/>
          <a:lstStyle/>
          <a:p>
            <a:r>
              <a:rPr lang="ru-RU" b="1" dirty="0" smtClean="0"/>
              <a:t>Классный  час в 5 г классе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/>
          <a:lstStyle/>
          <a:p>
            <a:r>
              <a:rPr lang="ru-RU" sz="3600" dirty="0" smtClean="0"/>
              <a:t>Как вы думаете, что обозначает слово “вежливый”?</a:t>
            </a:r>
          </a:p>
          <a:p>
            <a:r>
              <a:rPr lang="ru-RU" sz="3600" dirty="0" smtClean="0"/>
              <a:t>Соблюдающий правила приличия.</a:t>
            </a:r>
          </a:p>
          <a:p>
            <a:endParaRPr lang="ru-RU" dirty="0" smtClean="0"/>
          </a:p>
          <a:p>
            <a:r>
              <a:rPr lang="ru-RU" sz="3200" dirty="0" smtClean="0"/>
              <a:t>Объясните пословицы: «От одного слова да навек ссора», “Бритва скребет, а слово ранит”, “Ласковое слово – это вешний день”.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Работа в группах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Инсценируйте  ситуацию, предложенную в карточке</a:t>
            </a:r>
          </a:p>
          <a:p>
            <a:r>
              <a:rPr lang="ru-RU" dirty="0" smtClean="0"/>
              <a:t>Перед вами на листе бумаги нарисован человечек. Пусть каждый из вас подарит ему признак воспитанного человека.</a:t>
            </a:r>
          </a:p>
          <a:p>
            <a:r>
              <a:rPr lang="ru-RU" dirty="0" smtClean="0"/>
              <a:t>Обсуждаются качества личности воспитанного человека. Вырабатываются правила поведения.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/>
                </a:solidFill>
              </a:rPr>
              <a:t>Правила: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Вежливость, доброжелательность, дружелюбие в отношениях - это взаимно. Вырабатывайте в себе такие качества. </a:t>
            </a:r>
          </a:p>
          <a:p>
            <a:pPr lvl="0"/>
            <a:r>
              <a:rPr lang="ru-RU" dirty="0" smtClean="0"/>
              <a:t>Не допускай ссор, драк, брани, крика, угроз. Это унижает человека. </a:t>
            </a:r>
          </a:p>
          <a:p>
            <a:pPr lvl="0"/>
            <a:r>
              <a:rPr lang="ru-RU" dirty="0" smtClean="0"/>
              <a:t>Дорожи своей честью, честью семьи, школы, удерживай своих товарищей от плохих поступков. </a:t>
            </a:r>
          </a:p>
          <a:p>
            <a:pPr lvl="0"/>
            <a:r>
              <a:rPr lang="ru-RU" dirty="0" smtClean="0"/>
              <a:t>Помогай младшим, незащищенным будь справедливым. </a:t>
            </a:r>
          </a:p>
          <a:p>
            <a:pPr lvl="0"/>
            <a:r>
              <a:rPr lang="ru-RU" dirty="0" smtClean="0"/>
              <a:t>Поступай по отношению к другим так, как бы ты хотел, чтобы поступили по отношению к тебе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84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Составьте из двух частей пословицы о культуре поведения: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196751"/>
          <a:ext cx="850423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60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 себя как хочешь,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делам гляди.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дорог подарок –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молчание – золото.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 пустяках спорить –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в гостях – как велят.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одежде не суди,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дорога любовь.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Слово – серебро,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припасена и ложка.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Хоть не богат,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от слова погибель.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слова спасенье,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да навек ссора.</a:t>
                      </a:r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одного слова,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 гостям рад.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незваного гостя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 упустить.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/>
                </a:solidFill>
              </a:rPr>
              <a:t> Темы: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Школьный этикет (внешний вид, речь в стенах школы, вежливость) </a:t>
            </a:r>
          </a:p>
          <a:p>
            <a:pPr lvl="0"/>
            <a:r>
              <a:rPr lang="ru-RU" dirty="0" smtClean="0"/>
              <a:t>Правила поведения в школе </a:t>
            </a:r>
          </a:p>
          <a:p>
            <a:pPr lvl="0"/>
            <a:r>
              <a:rPr lang="ru-RU" dirty="0" smtClean="0"/>
              <a:t>Обязанности ученика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272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Классный  час в 5 г классе</vt:lpstr>
      <vt:lpstr>Слайд 2</vt:lpstr>
      <vt:lpstr>Работа в группах</vt:lpstr>
      <vt:lpstr>   Правила:</vt:lpstr>
      <vt:lpstr>Составьте из двух частей пословицы о культуре поведения: </vt:lpstr>
      <vt:lpstr>      Темы: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 час в 5 г классе</dc:title>
  <dc:creator>Люба</dc:creator>
  <cp:lastModifiedBy>Люба</cp:lastModifiedBy>
  <cp:revision>4</cp:revision>
  <dcterms:created xsi:type="dcterms:W3CDTF">2013-01-29T16:41:04Z</dcterms:created>
  <dcterms:modified xsi:type="dcterms:W3CDTF">2013-05-01T16:28:55Z</dcterms:modified>
</cp:coreProperties>
</file>