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92882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Тетрадь по изобразительному искусству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Цветоведение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</a:rPr>
              <a:t>часть </a:t>
            </a:r>
            <a:r>
              <a:rPr lang="ru-RU" sz="3600" dirty="0" smtClean="0">
                <a:solidFill>
                  <a:srgbClr val="002060"/>
                </a:solidFill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29076"/>
            <a:ext cx="6929486" cy="1757378"/>
          </a:xfrm>
        </p:spPr>
        <p:txBody>
          <a:bodyPr>
            <a:noAutofit/>
          </a:bodyPr>
          <a:lstStyle/>
          <a:p>
            <a:r>
              <a:rPr lang="ru-RU" dirty="0" smtClean="0"/>
              <a:t>Учитель изобразительного  искусства и МХК  </a:t>
            </a:r>
            <a:r>
              <a:rPr lang="ru-RU" b="1" dirty="0" smtClean="0"/>
              <a:t>Гуженко Т.В.</a:t>
            </a:r>
          </a:p>
          <a:p>
            <a:r>
              <a:rPr lang="ru-RU" dirty="0" smtClean="0"/>
              <a:t>ГБОУ СОШ  «Школа здоровья»  №901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r="52344"/>
          <a:stretch>
            <a:fillRect/>
          </a:stretch>
        </p:blipFill>
        <p:spPr>
          <a:xfrm>
            <a:off x="0" y="100628"/>
            <a:ext cx="4357686" cy="6656743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51563"/>
          <a:stretch>
            <a:fillRect/>
          </a:stretch>
        </p:blipFill>
        <p:spPr>
          <a:xfrm>
            <a:off x="4714876" y="71414"/>
            <a:ext cx="4429092" cy="6656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52344"/>
          <a:stretch>
            <a:fillRect/>
          </a:stretch>
        </p:blipFill>
        <p:spPr>
          <a:xfrm>
            <a:off x="0" y="124703"/>
            <a:ext cx="4357686" cy="6608593"/>
          </a:xfrm>
          <a:prstGeom prst="rect">
            <a:avLst/>
          </a:prstGeom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344"/>
          <a:stretch>
            <a:fillRect/>
          </a:stretch>
        </p:blipFill>
        <p:spPr>
          <a:xfrm>
            <a:off x="4786314" y="142852"/>
            <a:ext cx="4357654" cy="66085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2344"/>
          <a:stretch>
            <a:fillRect/>
          </a:stretch>
        </p:blipFill>
        <p:spPr>
          <a:xfrm>
            <a:off x="0" y="75461"/>
            <a:ext cx="4357686" cy="6707077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344"/>
          <a:stretch>
            <a:fillRect/>
          </a:stretch>
        </p:blipFill>
        <p:spPr>
          <a:xfrm>
            <a:off x="4786314" y="71414"/>
            <a:ext cx="4357654" cy="6707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343" t="1403" r="51862" b="1403"/>
          <a:stretch>
            <a:fillRect/>
          </a:stretch>
        </p:blipFill>
        <p:spPr>
          <a:xfrm>
            <a:off x="0" y="132421"/>
            <a:ext cx="4357686" cy="6542048"/>
          </a:xfrm>
          <a:prstGeom prst="rect">
            <a:avLst/>
          </a:prstGeom>
        </p:spPr>
      </p:pic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643" t="1403" r="1562" b="1403"/>
          <a:stretch>
            <a:fillRect/>
          </a:stretch>
        </p:blipFill>
        <p:spPr>
          <a:xfrm>
            <a:off x="4786314" y="142852"/>
            <a:ext cx="4357654" cy="6542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r="52344"/>
          <a:stretch>
            <a:fillRect/>
          </a:stretch>
        </p:blipFill>
        <p:spPr>
          <a:xfrm>
            <a:off x="0" y="196740"/>
            <a:ext cx="4357686" cy="6464519"/>
          </a:xfrm>
          <a:prstGeom prst="rect">
            <a:avLst/>
          </a:prstGeom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52344"/>
          <a:stretch>
            <a:fillRect/>
          </a:stretch>
        </p:blipFill>
        <p:spPr>
          <a:xfrm>
            <a:off x="4786314" y="214290"/>
            <a:ext cx="4357654" cy="646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Тетрадь по изобразительному искусству   «Цветоведение» часть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по изобразительному искусству «Цветоведение»</dc:title>
  <dc:creator>Михаил</dc:creator>
  <cp:lastModifiedBy>Gyzenko</cp:lastModifiedBy>
  <cp:revision>8</cp:revision>
  <dcterms:created xsi:type="dcterms:W3CDTF">2012-04-16T12:45:03Z</dcterms:created>
  <dcterms:modified xsi:type="dcterms:W3CDTF">2012-12-07T15:34:10Z</dcterms:modified>
</cp:coreProperties>
</file>