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62" r:id="rId10"/>
    <p:sldId id="261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B5354A-F0BD-4248-8EFA-C59B3137D4FB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38AFED-9700-42CB-91C3-A4E301DD1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71480"/>
            <a:ext cx="8229600" cy="1000132"/>
          </a:xfrm>
        </p:spPr>
        <p:txBody>
          <a:bodyPr/>
          <a:lstStyle/>
          <a:p>
            <a:r>
              <a:rPr lang="ru-RU" dirty="0" smtClean="0"/>
              <a:t>Летняя монотипия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315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694827"/>
            <a:ext cx="7286675" cy="487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3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14348" y="357166"/>
            <a:ext cx="7796791" cy="5847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SC0314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43306" y="214290"/>
            <a:ext cx="5057771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SC0314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472" y="1785926"/>
            <a:ext cx="3531394" cy="4708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Можно попробовать и так</a:t>
            </a:r>
            <a:endParaRPr lang="ru-RU" dirty="0"/>
          </a:p>
        </p:txBody>
      </p:sp>
      <p:pic>
        <p:nvPicPr>
          <p:cNvPr id="4" name="Содержимое 3" descr="DSC0314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31175" y="1600200"/>
            <a:ext cx="6281650" cy="470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варианты</a:t>
            </a:r>
            <a:endParaRPr lang="ru-RU" dirty="0"/>
          </a:p>
        </p:txBody>
      </p:sp>
      <p:pic>
        <p:nvPicPr>
          <p:cNvPr id="5" name="Рисунок 4" descr="DSC031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1428736"/>
            <a:ext cx="3685886" cy="5000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DSC0314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857752" y="1428736"/>
            <a:ext cx="3748435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714512"/>
          </a:xfrm>
        </p:spPr>
        <p:txBody>
          <a:bodyPr/>
          <a:lstStyle/>
          <a:p>
            <a:r>
              <a:rPr lang="ru-RU" dirty="0" smtClean="0"/>
              <a:t>Желаю успехов!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Это одна из интересных техник работы подойдет тем, кто совсем не умеет рисовать, но хочет создать красивые картины своими руками.</a:t>
            </a:r>
            <a:br>
              <a:rPr lang="ru-RU" sz="3200" dirty="0" smtClean="0">
                <a:solidFill>
                  <a:srgbClr val="002060"/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Освойте эти  несложные приемы и  маленькие шедевры украсят ваш дом, и просто создадут хорошее настроение</a:t>
            </a:r>
            <a:endParaRPr lang="ru-RU" sz="3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работы понадобятся: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Свежие листочки и травы.</a:t>
            </a:r>
          </a:p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 Краски- гуашь или акварель.</a:t>
            </a:r>
          </a:p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 Кисть.</a:t>
            </a:r>
          </a:p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Белая, тонированная или цветная бумага.</a:t>
            </a:r>
          </a:p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Старые газеты.</a:t>
            </a:r>
          </a:p>
          <a:p>
            <a:pPr lvl="4"/>
            <a:r>
              <a:rPr lang="ru-RU" sz="3200" dirty="0" smtClean="0">
                <a:solidFill>
                  <a:srgbClr val="000000"/>
                </a:solidFill>
              </a:rPr>
              <a:t>5 Пастель</a:t>
            </a:r>
          </a:p>
          <a:p>
            <a:pPr lvl="4"/>
            <a:endParaRPr lang="ru-RU" sz="3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031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1071538" y="1503270"/>
            <a:ext cx="6862499" cy="4805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dirty="0" smtClean="0"/>
              <a:t>Соберем красивые по форме и разнообразные по размеру листья и травы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15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29549" y="1600200"/>
            <a:ext cx="6284902" cy="47085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Закрасим листок с левой стороны, краска не должна сильно растекаться. Делать это лучше на старых газетах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726130"/>
          </a:xfrm>
        </p:spPr>
        <p:txBody>
          <a:bodyPr>
            <a:normAutofit/>
          </a:bodyPr>
          <a:lstStyle/>
          <a:p>
            <a:r>
              <a:rPr lang="ru-RU" dirty="0" smtClean="0"/>
              <a:t>Отпечатаем листочки на бумаге, попробуйте несколько раз, меняйте цвет.</a:t>
            </a:r>
            <a:endParaRPr lang="ru-RU" dirty="0"/>
          </a:p>
        </p:txBody>
      </p:sp>
      <p:pic>
        <p:nvPicPr>
          <p:cNvPr id="4" name="Содержимое 3" descr="DSC0316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30000" contrast="30000"/>
          </a:blip>
          <a:srcRect/>
          <a:stretch>
            <a:fillRect/>
          </a:stretch>
        </p:blipFill>
        <p:spPr>
          <a:xfrm rot="5400000">
            <a:off x="-391877" y="1034763"/>
            <a:ext cx="6278033" cy="4494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немного поработать пастелью на готовых отпечатках.</a:t>
            </a:r>
            <a:endParaRPr lang="ru-RU" dirty="0"/>
          </a:p>
        </p:txBody>
      </p:sp>
      <p:pic>
        <p:nvPicPr>
          <p:cNvPr id="4" name="Содержимое 3" descr="DSC031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 contrast="40000"/>
          </a:blip>
          <a:srcRect/>
          <a:stretch>
            <a:fillRect/>
          </a:stretch>
        </p:blipFill>
        <p:spPr>
          <a:xfrm>
            <a:off x="669715" y="1332751"/>
            <a:ext cx="7188434" cy="53823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214422"/>
            <a:ext cx="3543296" cy="3429024"/>
          </a:xfrm>
        </p:spPr>
        <p:txBody>
          <a:bodyPr>
            <a:normAutofit/>
          </a:bodyPr>
          <a:lstStyle/>
          <a:p>
            <a:r>
              <a:rPr lang="ru-RU" dirty="0" smtClean="0"/>
              <a:t>И вот результат</a:t>
            </a:r>
            <a:endParaRPr lang="ru-RU" dirty="0"/>
          </a:p>
        </p:txBody>
      </p:sp>
      <p:pic>
        <p:nvPicPr>
          <p:cNvPr id="4" name="Содержимое 3" descr="DSC0314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20000" contrast="40000"/>
          </a:blip>
          <a:srcRect/>
          <a:stretch>
            <a:fillRect/>
          </a:stretch>
        </p:blipFill>
        <p:spPr>
          <a:xfrm rot="4681235">
            <a:off x="-512558" y="1293218"/>
            <a:ext cx="6496602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13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71539" y="1323985"/>
            <a:ext cx="7058598" cy="52176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 здесь цветы просто дорисованы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92D050"/>
      </a:dk1>
      <a:lt1>
        <a:srgbClr val="FFFF00"/>
      </a:lt1>
      <a:dk2>
        <a:srgbClr val="6DAA2D"/>
      </a:dk2>
      <a:lt2>
        <a:srgbClr val="C9C2D1"/>
      </a:lt2>
      <a:accent1>
        <a:srgbClr val="FFFF00"/>
      </a:accent1>
      <a:accent2>
        <a:srgbClr val="F4EB40"/>
      </a:accent2>
      <a:accent3>
        <a:srgbClr val="FFC000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</TotalTime>
  <Words>137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Летняя монотипия</vt:lpstr>
      <vt:lpstr>Это одна из интересных техник работы подойдет тем, кто совсем не умеет рисовать, но хочет создать красивые картины своими руками. </vt:lpstr>
      <vt:lpstr>Для работы понадобятся:</vt:lpstr>
      <vt:lpstr>Соберем красивые по форме и разнообразные по размеру листья и травы</vt:lpstr>
      <vt:lpstr>Закрасим листок с левой стороны, краска не должна сильно растекаться. Делать это лучше на старых газетах</vt:lpstr>
      <vt:lpstr>Отпечатаем листочки на бумаге, попробуйте несколько раз, меняйте цвет.</vt:lpstr>
      <vt:lpstr>Можно немного поработать пастелью на готовых отпечатках.</vt:lpstr>
      <vt:lpstr>И вот результат</vt:lpstr>
      <vt:lpstr>А здесь цветы просто дорисованы</vt:lpstr>
      <vt:lpstr>Слайд 10</vt:lpstr>
      <vt:lpstr>Слайд 11</vt:lpstr>
      <vt:lpstr>Можно попробовать и так</vt:lpstr>
      <vt:lpstr>Еще варианты</vt:lpstr>
      <vt:lpstr>Желаю успехов!</vt:lpstr>
    </vt:vector>
  </TitlesOfParts>
  <Company>BCBK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Летняя монотипия</dc:title>
  <dc:creator>UIT</dc:creator>
  <cp:lastModifiedBy>c400</cp:lastModifiedBy>
  <cp:revision>11</cp:revision>
  <dcterms:created xsi:type="dcterms:W3CDTF">2010-06-08T08:39:13Z</dcterms:created>
  <dcterms:modified xsi:type="dcterms:W3CDTF">2012-12-09T03:38:57Z</dcterms:modified>
</cp:coreProperties>
</file>