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4CB18B-EAFE-44C1-B1A3-A6A15C2AD81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5D6D16-0D89-48DE-8030-92A05EA62056}">
      <dgm:prSet phldrT="[Текст]" custT="1"/>
      <dgm:spPr/>
      <dgm:t>
        <a:bodyPr/>
        <a:lstStyle/>
        <a:p>
          <a:r>
            <a:rPr lang="ru-RU" sz="2000" dirty="0" smtClean="0"/>
            <a:t>Категории неблагополучных семей</a:t>
          </a:r>
          <a:endParaRPr lang="ru-RU" sz="2000" dirty="0"/>
        </a:p>
      </dgm:t>
    </dgm:pt>
    <dgm:pt modelId="{6DA8866F-2C0A-437E-8571-CCD06F8FEB0E}" type="parTrans" cxnId="{DE39CFFD-9876-4DB9-925B-CAA8511816AE}">
      <dgm:prSet/>
      <dgm:spPr/>
      <dgm:t>
        <a:bodyPr/>
        <a:lstStyle/>
        <a:p>
          <a:endParaRPr lang="ru-RU"/>
        </a:p>
      </dgm:t>
    </dgm:pt>
    <dgm:pt modelId="{75ADDC4A-2553-4745-B074-2DECAFA7C7AB}" type="sibTrans" cxnId="{DE39CFFD-9876-4DB9-925B-CAA8511816AE}">
      <dgm:prSet/>
      <dgm:spPr/>
      <dgm:t>
        <a:bodyPr/>
        <a:lstStyle/>
        <a:p>
          <a:endParaRPr lang="ru-RU"/>
        </a:p>
      </dgm:t>
    </dgm:pt>
    <dgm:pt modelId="{41B6DC9B-93FA-4121-A7C3-D17BFDD1BDC3}">
      <dgm:prSet phldrT="[Текст]" custT="1"/>
      <dgm:spPr/>
      <dgm:t>
        <a:bodyPr/>
        <a:lstStyle/>
        <a:p>
          <a:r>
            <a:rPr lang="ru-RU" sz="2000" dirty="0" smtClean="0"/>
            <a:t>Воспитание детей ближайшими родственниками</a:t>
          </a:r>
          <a:endParaRPr lang="ru-RU" sz="2000" dirty="0"/>
        </a:p>
      </dgm:t>
    </dgm:pt>
    <dgm:pt modelId="{471F1658-840E-4929-A997-B93D9ACA04BA}" type="parTrans" cxnId="{0957DC1B-EA8D-4247-9E9B-0A77FF260DC0}">
      <dgm:prSet/>
      <dgm:spPr/>
      <dgm:t>
        <a:bodyPr/>
        <a:lstStyle/>
        <a:p>
          <a:endParaRPr lang="ru-RU"/>
        </a:p>
      </dgm:t>
    </dgm:pt>
    <dgm:pt modelId="{3E1A3770-CB84-4A42-B386-F4010AE3FB8D}" type="sibTrans" cxnId="{0957DC1B-EA8D-4247-9E9B-0A77FF260DC0}">
      <dgm:prSet/>
      <dgm:spPr/>
      <dgm:t>
        <a:bodyPr/>
        <a:lstStyle/>
        <a:p>
          <a:endParaRPr lang="ru-RU"/>
        </a:p>
      </dgm:t>
    </dgm:pt>
    <dgm:pt modelId="{0FECBBB8-9B20-4EFE-97C9-EF32B793CE4B}">
      <dgm:prSet phldrT="[Текст]" custT="1"/>
      <dgm:spPr/>
      <dgm:t>
        <a:bodyPr/>
        <a:lstStyle/>
        <a:p>
          <a:r>
            <a:rPr lang="ru-RU" sz="2000" dirty="0" smtClean="0"/>
            <a:t>Родители, злоупотребляющие алкоголем</a:t>
          </a:r>
          <a:endParaRPr lang="ru-RU" sz="2000" dirty="0"/>
        </a:p>
      </dgm:t>
    </dgm:pt>
    <dgm:pt modelId="{5B96FC6F-FF0A-4303-8B28-174D2A71360A}" type="parTrans" cxnId="{A06EA8CE-685E-4221-9D18-63C54C4BC08B}">
      <dgm:prSet/>
      <dgm:spPr/>
      <dgm:t>
        <a:bodyPr/>
        <a:lstStyle/>
        <a:p>
          <a:endParaRPr lang="ru-RU"/>
        </a:p>
      </dgm:t>
    </dgm:pt>
    <dgm:pt modelId="{4E99D0CB-4C30-4054-B436-26B821E4FD12}" type="sibTrans" cxnId="{A06EA8CE-685E-4221-9D18-63C54C4BC08B}">
      <dgm:prSet/>
      <dgm:spPr/>
      <dgm:t>
        <a:bodyPr/>
        <a:lstStyle/>
        <a:p>
          <a:endParaRPr lang="ru-RU"/>
        </a:p>
      </dgm:t>
    </dgm:pt>
    <dgm:pt modelId="{6CA6D279-5E9A-4FAB-BF7C-9E204FF668D4}">
      <dgm:prSet phldrT="[Текст]" custT="1"/>
      <dgm:spPr/>
      <dgm:t>
        <a:bodyPr/>
        <a:lstStyle/>
        <a:p>
          <a:r>
            <a:rPr lang="ru-RU" sz="1800" dirty="0" smtClean="0"/>
            <a:t>Конфликтные семьи</a:t>
          </a:r>
          <a:endParaRPr lang="ru-RU" sz="1800" dirty="0"/>
        </a:p>
      </dgm:t>
    </dgm:pt>
    <dgm:pt modelId="{2637DAE8-83F1-4091-9BE3-D33C7441DE9D}" type="parTrans" cxnId="{334253CC-6C6B-48C5-8731-97CE4D7317BD}">
      <dgm:prSet/>
      <dgm:spPr/>
      <dgm:t>
        <a:bodyPr/>
        <a:lstStyle/>
        <a:p>
          <a:endParaRPr lang="ru-RU"/>
        </a:p>
      </dgm:t>
    </dgm:pt>
    <dgm:pt modelId="{4AEEBABA-408D-42E8-B07B-075115AC48A8}" type="sibTrans" cxnId="{334253CC-6C6B-48C5-8731-97CE4D7317BD}">
      <dgm:prSet/>
      <dgm:spPr/>
      <dgm:t>
        <a:bodyPr/>
        <a:lstStyle/>
        <a:p>
          <a:endParaRPr lang="ru-RU"/>
        </a:p>
      </dgm:t>
    </dgm:pt>
    <dgm:pt modelId="{85B1F3D8-15DD-47BB-9628-B7C5396854AD}">
      <dgm:prSet phldrT="[Текст]" custT="1"/>
      <dgm:spPr/>
      <dgm:t>
        <a:bodyPr/>
        <a:lstStyle/>
        <a:p>
          <a:r>
            <a:rPr lang="ru-RU" sz="2000" dirty="0" smtClean="0"/>
            <a:t>Неполная семья</a:t>
          </a:r>
          <a:endParaRPr lang="ru-RU" sz="2000" dirty="0"/>
        </a:p>
      </dgm:t>
    </dgm:pt>
    <dgm:pt modelId="{8970AFA2-F48C-4509-8431-E81B96C26D0D}" type="parTrans" cxnId="{C915BFDA-21DA-4CFD-B11F-2E3BBE7A3A3C}">
      <dgm:prSet/>
      <dgm:spPr/>
      <dgm:t>
        <a:bodyPr/>
        <a:lstStyle/>
        <a:p>
          <a:endParaRPr lang="ru-RU"/>
        </a:p>
      </dgm:t>
    </dgm:pt>
    <dgm:pt modelId="{390203C5-8DAC-48A5-8D13-47276F21240B}" type="sibTrans" cxnId="{C915BFDA-21DA-4CFD-B11F-2E3BBE7A3A3C}">
      <dgm:prSet/>
      <dgm:spPr/>
      <dgm:t>
        <a:bodyPr/>
        <a:lstStyle/>
        <a:p>
          <a:endParaRPr lang="ru-RU"/>
        </a:p>
      </dgm:t>
    </dgm:pt>
    <dgm:pt modelId="{CD9858DD-3872-4DE6-A49A-C7154A5DB03D}">
      <dgm:prSet/>
      <dgm:spPr/>
      <dgm:t>
        <a:bodyPr/>
        <a:lstStyle/>
        <a:p>
          <a:r>
            <a:rPr lang="ru-RU" dirty="0" smtClean="0"/>
            <a:t>Хронически болеющие родители</a:t>
          </a:r>
          <a:endParaRPr lang="ru-RU" dirty="0"/>
        </a:p>
      </dgm:t>
    </dgm:pt>
    <dgm:pt modelId="{285C4726-33BF-4FA4-8D47-8E918DF734E4}" type="parTrans" cxnId="{7AB35430-E614-4F2C-9162-683803D6D1BF}">
      <dgm:prSet/>
      <dgm:spPr/>
      <dgm:t>
        <a:bodyPr/>
        <a:lstStyle/>
        <a:p>
          <a:endParaRPr lang="ru-RU"/>
        </a:p>
      </dgm:t>
    </dgm:pt>
    <dgm:pt modelId="{374C07FA-BFEB-4BCF-A42C-A78B9FF5FFC3}" type="sibTrans" cxnId="{7AB35430-E614-4F2C-9162-683803D6D1BF}">
      <dgm:prSet/>
      <dgm:spPr/>
      <dgm:t>
        <a:bodyPr/>
        <a:lstStyle/>
        <a:p>
          <a:endParaRPr lang="ru-RU"/>
        </a:p>
      </dgm:t>
    </dgm:pt>
    <dgm:pt modelId="{F60FB006-6E74-43C3-A06B-020A6B76A8A0}">
      <dgm:prSet custT="1"/>
      <dgm:spPr/>
      <dgm:t>
        <a:bodyPr/>
        <a:lstStyle/>
        <a:p>
          <a:r>
            <a:rPr lang="ru-RU" sz="2000" dirty="0" smtClean="0"/>
            <a:t>Малообеспеченная семья</a:t>
          </a:r>
          <a:endParaRPr lang="ru-RU" sz="2000" dirty="0"/>
        </a:p>
      </dgm:t>
    </dgm:pt>
    <dgm:pt modelId="{C0D56CD7-2BFB-407B-881F-49C3497A2537}" type="parTrans" cxnId="{74B4EF5F-1B2F-4B46-BF0C-674E4B32C659}">
      <dgm:prSet/>
      <dgm:spPr/>
      <dgm:t>
        <a:bodyPr/>
        <a:lstStyle/>
        <a:p>
          <a:endParaRPr lang="ru-RU"/>
        </a:p>
      </dgm:t>
    </dgm:pt>
    <dgm:pt modelId="{11EDE6E3-2470-479D-819E-856DF50F5111}" type="sibTrans" cxnId="{74B4EF5F-1B2F-4B46-BF0C-674E4B32C659}">
      <dgm:prSet/>
      <dgm:spPr/>
      <dgm:t>
        <a:bodyPr/>
        <a:lstStyle/>
        <a:p>
          <a:endParaRPr lang="ru-RU"/>
        </a:p>
      </dgm:t>
    </dgm:pt>
    <dgm:pt modelId="{C8FE67DD-C9FE-4EA8-B096-520B72DAD9D3}" type="pres">
      <dgm:prSet presAssocID="{9E4CB18B-EAFE-44C1-B1A3-A6A15C2AD81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8558239-C738-4433-BE91-92DD31D7C779}" type="pres">
      <dgm:prSet presAssocID="{875D6D16-0D89-48DE-8030-92A05EA62056}" presName="centerShape" presStyleLbl="node0" presStyleIdx="0" presStyleCnt="1"/>
      <dgm:spPr/>
      <dgm:t>
        <a:bodyPr/>
        <a:lstStyle/>
        <a:p>
          <a:endParaRPr lang="ru-RU"/>
        </a:p>
      </dgm:t>
    </dgm:pt>
    <dgm:pt modelId="{7E478077-D3F1-41FD-846B-8116EF95D73F}" type="pres">
      <dgm:prSet presAssocID="{471F1658-840E-4929-A997-B93D9ACA04BA}" presName="parTrans" presStyleLbl="sibTrans2D1" presStyleIdx="0" presStyleCnt="6"/>
      <dgm:spPr/>
    </dgm:pt>
    <dgm:pt modelId="{F4D68935-EC3E-4A68-AAFD-229BE585D15D}" type="pres">
      <dgm:prSet presAssocID="{471F1658-840E-4929-A997-B93D9ACA04BA}" presName="connectorText" presStyleLbl="sibTrans2D1" presStyleIdx="0" presStyleCnt="6"/>
      <dgm:spPr/>
    </dgm:pt>
    <dgm:pt modelId="{A95FBC52-D0D4-4BFE-BE64-B0816DA2440D}" type="pres">
      <dgm:prSet presAssocID="{41B6DC9B-93FA-4121-A7C3-D17BFDD1BDC3}" presName="node" presStyleLbl="node1" presStyleIdx="0" presStyleCnt="6" custRadScaleRad="100130" custRadScaleInc="3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AFBB4-9A05-475C-8823-AB771AFB3FF3}" type="pres">
      <dgm:prSet presAssocID="{5B96FC6F-FF0A-4303-8B28-174D2A71360A}" presName="parTrans" presStyleLbl="sibTrans2D1" presStyleIdx="1" presStyleCnt="6"/>
      <dgm:spPr/>
    </dgm:pt>
    <dgm:pt modelId="{7842CE9D-120D-4711-A66F-BA72A2BB0F59}" type="pres">
      <dgm:prSet presAssocID="{5B96FC6F-FF0A-4303-8B28-174D2A71360A}" presName="connectorText" presStyleLbl="sibTrans2D1" presStyleIdx="1" presStyleCnt="6"/>
      <dgm:spPr/>
    </dgm:pt>
    <dgm:pt modelId="{441104FF-26DA-492C-87F9-228A8FB1B495}" type="pres">
      <dgm:prSet presAssocID="{0FECBBB8-9B20-4EFE-97C9-EF32B793CE4B}" presName="node" presStyleLbl="node1" presStyleIdx="1" presStyleCnt="6">
        <dgm:presLayoutVars>
          <dgm:bulletEnabled val="1"/>
        </dgm:presLayoutVars>
      </dgm:prSet>
      <dgm:spPr/>
    </dgm:pt>
    <dgm:pt modelId="{988E6477-771D-48C4-9BE7-38A15FD39924}" type="pres">
      <dgm:prSet presAssocID="{2637DAE8-83F1-4091-9BE3-D33C7441DE9D}" presName="parTrans" presStyleLbl="sibTrans2D1" presStyleIdx="2" presStyleCnt="6"/>
      <dgm:spPr/>
    </dgm:pt>
    <dgm:pt modelId="{1817DC3D-93E8-4716-85BB-F8ECFE19C00E}" type="pres">
      <dgm:prSet presAssocID="{2637DAE8-83F1-4091-9BE3-D33C7441DE9D}" presName="connectorText" presStyleLbl="sibTrans2D1" presStyleIdx="2" presStyleCnt="6"/>
      <dgm:spPr/>
    </dgm:pt>
    <dgm:pt modelId="{5A3D983A-2127-477E-9E0F-1E4F5116BB4B}" type="pres">
      <dgm:prSet presAssocID="{6CA6D279-5E9A-4FAB-BF7C-9E204FF668D4}" presName="node" presStyleLbl="node1" presStyleIdx="2" presStyleCnt="6">
        <dgm:presLayoutVars>
          <dgm:bulletEnabled val="1"/>
        </dgm:presLayoutVars>
      </dgm:prSet>
      <dgm:spPr/>
    </dgm:pt>
    <dgm:pt modelId="{E89D9186-CC74-41EB-81E7-C49B7F749286}" type="pres">
      <dgm:prSet presAssocID="{8970AFA2-F48C-4509-8431-E81B96C26D0D}" presName="parTrans" presStyleLbl="sibTrans2D1" presStyleIdx="3" presStyleCnt="6"/>
      <dgm:spPr/>
    </dgm:pt>
    <dgm:pt modelId="{43CC3177-D67C-49AA-BEFD-3FE3635BB631}" type="pres">
      <dgm:prSet presAssocID="{8970AFA2-F48C-4509-8431-E81B96C26D0D}" presName="connectorText" presStyleLbl="sibTrans2D1" presStyleIdx="3" presStyleCnt="6"/>
      <dgm:spPr/>
    </dgm:pt>
    <dgm:pt modelId="{C2932F81-2069-44F9-8CD5-5B0C403E1589}" type="pres">
      <dgm:prSet presAssocID="{85B1F3D8-15DD-47BB-9628-B7C5396854A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76EEF-F504-467E-B5BB-B9827B15FAD0}" type="pres">
      <dgm:prSet presAssocID="{C0D56CD7-2BFB-407B-881F-49C3497A2537}" presName="parTrans" presStyleLbl="sibTrans2D1" presStyleIdx="4" presStyleCnt="6"/>
      <dgm:spPr/>
    </dgm:pt>
    <dgm:pt modelId="{358B62E8-363A-4202-AA7E-DF24C9756BE7}" type="pres">
      <dgm:prSet presAssocID="{C0D56CD7-2BFB-407B-881F-49C3497A2537}" presName="connectorText" presStyleLbl="sibTrans2D1" presStyleIdx="4" presStyleCnt="6"/>
      <dgm:spPr/>
    </dgm:pt>
    <dgm:pt modelId="{04211BC4-2212-48F4-9241-D076D52F18DB}" type="pres">
      <dgm:prSet presAssocID="{F60FB006-6E74-43C3-A06B-020A6B76A8A0}" presName="node" presStyleLbl="node1" presStyleIdx="4" presStyleCnt="6">
        <dgm:presLayoutVars>
          <dgm:bulletEnabled val="1"/>
        </dgm:presLayoutVars>
      </dgm:prSet>
      <dgm:spPr/>
    </dgm:pt>
    <dgm:pt modelId="{28EB8618-41B6-4D98-A37B-78ABC518213F}" type="pres">
      <dgm:prSet presAssocID="{285C4726-33BF-4FA4-8D47-8E918DF734E4}" presName="parTrans" presStyleLbl="sibTrans2D1" presStyleIdx="5" presStyleCnt="6"/>
      <dgm:spPr/>
    </dgm:pt>
    <dgm:pt modelId="{E17927E1-1C6C-4390-9666-C03484587813}" type="pres">
      <dgm:prSet presAssocID="{285C4726-33BF-4FA4-8D47-8E918DF734E4}" presName="connectorText" presStyleLbl="sibTrans2D1" presStyleIdx="5" presStyleCnt="6"/>
      <dgm:spPr/>
    </dgm:pt>
    <dgm:pt modelId="{E52FB02D-B9CE-45AF-9F84-8E4508311C11}" type="pres">
      <dgm:prSet presAssocID="{CD9858DD-3872-4DE6-A49A-C7154A5DB03D}" presName="node" presStyleLbl="node1" presStyleIdx="5" presStyleCnt="6">
        <dgm:presLayoutVars>
          <dgm:bulletEnabled val="1"/>
        </dgm:presLayoutVars>
      </dgm:prSet>
      <dgm:spPr/>
    </dgm:pt>
  </dgm:ptLst>
  <dgm:cxnLst>
    <dgm:cxn modelId="{55648DE3-6106-4732-8B65-D3F1D40106CC}" type="presOf" srcId="{5B96FC6F-FF0A-4303-8B28-174D2A71360A}" destId="{7842CE9D-120D-4711-A66F-BA72A2BB0F59}" srcOrd="1" destOrd="0" presId="urn:microsoft.com/office/officeart/2005/8/layout/radial5"/>
    <dgm:cxn modelId="{C915BFDA-21DA-4CFD-B11F-2E3BBE7A3A3C}" srcId="{875D6D16-0D89-48DE-8030-92A05EA62056}" destId="{85B1F3D8-15DD-47BB-9628-B7C5396854AD}" srcOrd="3" destOrd="0" parTransId="{8970AFA2-F48C-4509-8431-E81B96C26D0D}" sibTransId="{390203C5-8DAC-48A5-8D13-47276F21240B}"/>
    <dgm:cxn modelId="{A53C8763-EA62-4D23-B462-6C8968DE6285}" type="presOf" srcId="{471F1658-840E-4929-A997-B93D9ACA04BA}" destId="{F4D68935-EC3E-4A68-AAFD-229BE585D15D}" srcOrd="1" destOrd="0" presId="urn:microsoft.com/office/officeart/2005/8/layout/radial5"/>
    <dgm:cxn modelId="{A06EA8CE-685E-4221-9D18-63C54C4BC08B}" srcId="{875D6D16-0D89-48DE-8030-92A05EA62056}" destId="{0FECBBB8-9B20-4EFE-97C9-EF32B793CE4B}" srcOrd="1" destOrd="0" parTransId="{5B96FC6F-FF0A-4303-8B28-174D2A71360A}" sibTransId="{4E99D0CB-4C30-4054-B436-26B821E4FD12}"/>
    <dgm:cxn modelId="{21472527-F8E3-4C58-BF4C-E5160ECB183E}" type="presOf" srcId="{41B6DC9B-93FA-4121-A7C3-D17BFDD1BDC3}" destId="{A95FBC52-D0D4-4BFE-BE64-B0816DA2440D}" srcOrd="0" destOrd="0" presId="urn:microsoft.com/office/officeart/2005/8/layout/radial5"/>
    <dgm:cxn modelId="{A638520C-F0E6-404B-B01C-F691A8438E81}" type="presOf" srcId="{6CA6D279-5E9A-4FAB-BF7C-9E204FF668D4}" destId="{5A3D983A-2127-477E-9E0F-1E4F5116BB4B}" srcOrd="0" destOrd="0" presId="urn:microsoft.com/office/officeart/2005/8/layout/radial5"/>
    <dgm:cxn modelId="{A00F223C-F863-4A87-897A-5655D8900DFE}" type="presOf" srcId="{0FECBBB8-9B20-4EFE-97C9-EF32B793CE4B}" destId="{441104FF-26DA-492C-87F9-228A8FB1B495}" srcOrd="0" destOrd="0" presId="urn:microsoft.com/office/officeart/2005/8/layout/radial5"/>
    <dgm:cxn modelId="{ADD38D48-5F41-4FB6-9B19-97F22F1A3AB8}" type="presOf" srcId="{285C4726-33BF-4FA4-8D47-8E918DF734E4}" destId="{E17927E1-1C6C-4390-9666-C03484587813}" srcOrd="1" destOrd="0" presId="urn:microsoft.com/office/officeart/2005/8/layout/radial5"/>
    <dgm:cxn modelId="{0957DC1B-EA8D-4247-9E9B-0A77FF260DC0}" srcId="{875D6D16-0D89-48DE-8030-92A05EA62056}" destId="{41B6DC9B-93FA-4121-A7C3-D17BFDD1BDC3}" srcOrd="0" destOrd="0" parTransId="{471F1658-840E-4929-A997-B93D9ACA04BA}" sibTransId="{3E1A3770-CB84-4A42-B386-F4010AE3FB8D}"/>
    <dgm:cxn modelId="{7AB35430-E614-4F2C-9162-683803D6D1BF}" srcId="{875D6D16-0D89-48DE-8030-92A05EA62056}" destId="{CD9858DD-3872-4DE6-A49A-C7154A5DB03D}" srcOrd="5" destOrd="0" parTransId="{285C4726-33BF-4FA4-8D47-8E918DF734E4}" sibTransId="{374C07FA-BFEB-4BCF-A42C-A78B9FF5FFC3}"/>
    <dgm:cxn modelId="{334253CC-6C6B-48C5-8731-97CE4D7317BD}" srcId="{875D6D16-0D89-48DE-8030-92A05EA62056}" destId="{6CA6D279-5E9A-4FAB-BF7C-9E204FF668D4}" srcOrd="2" destOrd="0" parTransId="{2637DAE8-83F1-4091-9BE3-D33C7441DE9D}" sibTransId="{4AEEBABA-408D-42E8-B07B-075115AC48A8}"/>
    <dgm:cxn modelId="{D87ABE26-915D-47AF-9E5F-0E0F49281C8A}" type="presOf" srcId="{875D6D16-0D89-48DE-8030-92A05EA62056}" destId="{B8558239-C738-4433-BE91-92DD31D7C779}" srcOrd="0" destOrd="0" presId="urn:microsoft.com/office/officeart/2005/8/layout/radial5"/>
    <dgm:cxn modelId="{A108AA38-3C93-4C88-9D31-795C288C766B}" type="presOf" srcId="{471F1658-840E-4929-A997-B93D9ACA04BA}" destId="{7E478077-D3F1-41FD-846B-8116EF95D73F}" srcOrd="0" destOrd="0" presId="urn:microsoft.com/office/officeart/2005/8/layout/radial5"/>
    <dgm:cxn modelId="{EE01F4D7-AA80-4874-9E3D-B89212E5A3A3}" type="presOf" srcId="{C0D56CD7-2BFB-407B-881F-49C3497A2537}" destId="{358B62E8-363A-4202-AA7E-DF24C9756BE7}" srcOrd="1" destOrd="0" presId="urn:microsoft.com/office/officeart/2005/8/layout/radial5"/>
    <dgm:cxn modelId="{EBE5AB90-E133-4A1E-AEA1-59C7FE642CC9}" type="presOf" srcId="{285C4726-33BF-4FA4-8D47-8E918DF734E4}" destId="{28EB8618-41B6-4D98-A37B-78ABC518213F}" srcOrd="0" destOrd="0" presId="urn:microsoft.com/office/officeart/2005/8/layout/radial5"/>
    <dgm:cxn modelId="{F9999F5A-A37C-4629-A84A-3F74EB7437C9}" type="presOf" srcId="{8970AFA2-F48C-4509-8431-E81B96C26D0D}" destId="{43CC3177-D67C-49AA-BEFD-3FE3635BB631}" srcOrd="1" destOrd="0" presId="urn:microsoft.com/office/officeart/2005/8/layout/radial5"/>
    <dgm:cxn modelId="{239FFEA0-A8BF-4589-8DFE-D72826606643}" type="presOf" srcId="{9E4CB18B-EAFE-44C1-B1A3-A6A15C2AD819}" destId="{C8FE67DD-C9FE-4EA8-B096-520B72DAD9D3}" srcOrd="0" destOrd="0" presId="urn:microsoft.com/office/officeart/2005/8/layout/radial5"/>
    <dgm:cxn modelId="{16E7423D-5CCA-4FB5-AE7D-8180ACC86131}" type="presOf" srcId="{F60FB006-6E74-43C3-A06B-020A6B76A8A0}" destId="{04211BC4-2212-48F4-9241-D076D52F18DB}" srcOrd="0" destOrd="0" presId="urn:microsoft.com/office/officeart/2005/8/layout/radial5"/>
    <dgm:cxn modelId="{6399EE34-215C-4E92-8177-5E0A41298ABD}" type="presOf" srcId="{85B1F3D8-15DD-47BB-9628-B7C5396854AD}" destId="{C2932F81-2069-44F9-8CD5-5B0C403E1589}" srcOrd="0" destOrd="0" presId="urn:microsoft.com/office/officeart/2005/8/layout/radial5"/>
    <dgm:cxn modelId="{DE39CFFD-9876-4DB9-925B-CAA8511816AE}" srcId="{9E4CB18B-EAFE-44C1-B1A3-A6A15C2AD819}" destId="{875D6D16-0D89-48DE-8030-92A05EA62056}" srcOrd="0" destOrd="0" parTransId="{6DA8866F-2C0A-437E-8571-CCD06F8FEB0E}" sibTransId="{75ADDC4A-2553-4745-B074-2DECAFA7C7AB}"/>
    <dgm:cxn modelId="{736D66E6-DC54-45DF-9A4F-BA15642600D0}" type="presOf" srcId="{2637DAE8-83F1-4091-9BE3-D33C7441DE9D}" destId="{1817DC3D-93E8-4716-85BB-F8ECFE19C00E}" srcOrd="1" destOrd="0" presId="urn:microsoft.com/office/officeart/2005/8/layout/radial5"/>
    <dgm:cxn modelId="{95625C68-4BD0-4335-BA88-0C0300C16AD8}" type="presOf" srcId="{CD9858DD-3872-4DE6-A49A-C7154A5DB03D}" destId="{E52FB02D-B9CE-45AF-9F84-8E4508311C11}" srcOrd="0" destOrd="0" presId="urn:microsoft.com/office/officeart/2005/8/layout/radial5"/>
    <dgm:cxn modelId="{74B4EF5F-1B2F-4B46-BF0C-674E4B32C659}" srcId="{875D6D16-0D89-48DE-8030-92A05EA62056}" destId="{F60FB006-6E74-43C3-A06B-020A6B76A8A0}" srcOrd="4" destOrd="0" parTransId="{C0D56CD7-2BFB-407B-881F-49C3497A2537}" sibTransId="{11EDE6E3-2470-479D-819E-856DF50F5111}"/>
    <dgm:cxn modelId="{F74B305D-35A3-4DE9-BCB4-4FC1C6252F02}" type="presOf" srcId="{8970AFA2-F48C-4509-8431-E81B96C26D0D}" destId="{E89D9186-CC74-41EB-81E7-C49B7F749286}" srcOrd="0" destOrd="0" presId="urn:microsoft.com/office/officeart/2005/8/layout/radial5"/>
    <dgm:cxn modelId="{286336D7-EABF-4707-8926-043F2D4A92A6}" type="presOf" srcId="{2637DAE8-83F1-4091-9BE3-D33C7441DE9D}" destId="{988E6477-771D-48C4-9BE7-38A15FD39924}" srcOrd="0" destOrd="0" presId="urn:microsoft.com/office/officeart/2005/8/layout/radial5"/>
    <dgm:cxn modelId="{458751C0-EB86-4419-B948-014785E3036B}" type="presOf" srcId="{5B96FC6F-FF0A-4303-8B28-174D2A71360A}" destId="{FE0AFBB4-9A05-475C-8823-AB771AFB3FF3}" srcOrd="0" destOrd="0" presId="urn:microsoft.com/office/officeart/2005/8/layout/radial5"/>
    <dgm:cxn modelId="{E40F8A49-D451-44AE-946F-CD43ABACC27A}" type="presOf" srcId="{C0D56CD7-2BFB-407B-881F-49C3497A2537}" destId="{30376EEF-F504-467E-B5BB-B9827B15FAD0}" srcOrd="0" destOrd="0" presId="urn:microsoft.com/office/officeart/2005/8/layout/radial5"/>
    <dgm:cxn modelId="{8F6B038D-2579-4D84-AF1F-F8BC06063E5A}" type="presParOf" srcId="{C8FE67DD-C9FE-4EA8-B096-520B72DAD9D3}" destId="{B8558239-C738-4433-BE91-92DD31D7C779}" srcOrd="0" destOrd="0" presId="urn:microsoft.com/office/officeart/2005/8/layout/radial5"/>
    <dgm:cxn modelId="{3EFCCF6E-F7A0-44A7-94BA-AA18E68753F2}" type="presParOf" srcId="{C8FE67DD-C9FE-4EA8-B096-520B72DAD9D3}" destId="{7E478077-D3F1-41FD-846B-8116EF95D73F}" srcOrd="1" destOrd="0" presId="urn:microsoft.com/office/officeart/2005/8/layout/radial5"/>
    <dgm:cxn modelId="{11E6BD2A-FD26-4EFB-A82C-6906E502E4FA}" type="presParOf" srcId="{7E478077-D3F1-41FD-846B-8116EF95D73F}" destId="{F4D68935-EC3E-4A68-AAFD-229BE585D15D}" srcOrd="0" destOrd="0" presId="urn:microsoft.com/office/officeart/2005/8/layout/radial5"/>
    <dgm:cxn modelId="{86E33176-BB1E-4B31-857D-86455E3D6902}" type="presParOf" srcId="{C8FE67DD-C9FE-4EA8-B096-520B72DAD9D3}" destId="{A95FBC52-D0D4-4BFE-BE64-B0816DA2440D}" srcOrd="2" destOrd="0" presId="urn:microsoft.com/office/officeart/2005/8/layout/radial5"/>
    <dgm:cxn modelId="{AC10E5EE-2C02-448A-B4A9-FA3C6223CFDD}" type="presParOf" srcId="{C8FE67DD-C9FE-4EA8-B096-520B72DAD9D3}" destId="{FE0AFBB4-9A05-475C-8823-AB771AFB3FF3}" srcOrd="3" destOrd="0" presId="urn:microsoft.com/office/officeart/2005/8/layout/radial5"/>
    <dgm:cxn modelId="{5894E685-408C-4F2D-8EF0-D8A6229E29D2}" type="presParOf" srcId="{FE0AFBB4-9A05-475C-8823-AB771AFB3FF3}" destId="{7842CE9D-120D-4711-A66F-BA72A2BB0F59}" srcOrd="0" destOrd="0" presId="urn:microsoft.com/office/officeart/2005/8/layout/radial5"/>
    <dgm:cxn modelId="{A4F948D2-92B1-4E94-930D-734766FAEEE1}" type="presParOf" srcId="{C8FE67DD-C9FE-4EA8-B096-520B72DAD9D3}" destId="{441104FF-26DA-492C-87F9-228A8FB1B495}" srcOrd="4" destOrd="0" presId="urn:microsoft.com/office/officeart/2005/8/layout/radial5"/>
    <dgm:cxn modelId="{881D00E0-960A-4FD6-9303-77BAC7FBFD4C}" type="presParOf" srcId="{C8FE67DD-C9FE-4EA8-B096-520B72DAD9D3}" destId="{988E6477-771D-48C4-9BE7-38A15FD39924}" srcOrd="5" destOrd="0" presId="urn:microsoft.com/office/officeart/2005/8/layout/radial5"/>
    <dgm:cxn modelId="{CBCAE351-3A8B-42DC-B7DB-59791D778D23}" type="presParOf" srcId="{988E6477-771D-48C4-9BE7-38A15FD39924}" destId="{1817DC3D-93E8-4716-85BB-F8ECFE19C00E}" srcOrd="0" destOrd="0" presId="urn:microsoft.com/office/officeart/2005/8/layout/radial5"/>
    <dgm:cxn modelId="{6E396CCB-57B5-419D-8105-6272EC7A09B8}" type="presParOf" srcId="{C8FE67DD-C9FE-4EA8-B096-520B72DAD9D3}" destId="{5A3D983A-2127-477E-9E0F-1E4F5116BB4B}" srcOrd="6" destOrd="0" presId="urn:microsoft.com/office/officeart/2005/8/layout/radial5"/>
    <dgm:cxn modelId="{6315B513-D825-4A2D-ABCA-493EB0615243}" type="presParOf" srcId="{C8FE67DD-C9FE-4EA8-B096-520B72DAD9D3}" destId="{E89D9186-CC74-41EB-81E7-C49B7F749286}" srcOrd="7" destOrd="0" presId="urn:microsoft.com/office/officeart/2005/8/layout/radial5"/>
    <dgm:cxn modelId="{191DA214-A5F9-4E82-97BB-ACC709E755F6}" type="presParOf" srcId="{E89D9186-CC74-41EB-81E7-C49B7F749286}" destId="{43CC3177-D67C-49AA-BEFD-3FE3635BB631}" srcOrd="0" destOrd="0" presId="urn:microsoft.com/office/officeart/2005/8/layout/radial5"/>
    <dgm:cxn modelId="{20713C59-614A-41E4-9AFC-1E89023368F1}" type="presParOf" srcId="{C8FE67DD-C9FE-4EA8-B096-520B72DAD9D3}" destId="{C2932F81-2069-44F9-8CD5-5B0C403E1589}" srcOrd="8" destOrd="0" presId="urn:microsoft.com/office/officeart/2005/8/layout/radial5"/>
    <dgm:cxn modelId="{B54D57B7-CF0B-4915-BFD7-24FBADBBB30C}" type="presParOf" srcId="{C8FE67DD-C9FE-4EA8-B096-520B72DAD9D3}" destId="{30376EEF-F504-467E-B5BB-B9827B15FAD0}" srcOrd="9" destOrd="0" presId="urn:microsoft.com/office/officeart/2005/8/layout/radial5"/>
    <dgm:cxn modelId="{9118DC64-ADA4-4204-8CB2-44CB12741B64}" type="presParOf" srcId="{30376EEF-F504-467E-B5BB-B9827B15FAD0}" destId="{358B62E8-363A-4202-AA7E-DF24C9756BE7}" srcOrd="0" destOrd="0" presId="urn:microsoft.com/office/officeart/2005/8/layout/radial5"/>
    <dgm:cxn modelId="{1A8F9694-DE90-4113-88F7-A33750AB1732}" type="presParOf" srcId="{C8FE67DD-C9FE-4EA8-B096-520B72DAD9D3}" destId="{04211BC4-2212-48F4-9241-D076D52F18DB}" srcOrd="10" destOrd="0" presId="urn:microsoft.com/office/officeart/2005/8/layout/radial5"/>
    <dgm:cxn modelId="{1CF410AA-E299-4ED4-9C9A-B2D476C0D30A}" type="presParOf" srcId="{C8FE67DD-C9FE-4EA8-B096-520B72DAD9D3}" destId="{28EB8618-41B6-4D98-A37B-78ABC518213F}" srcOrd="11" destOrd="0" presId="urn:microsoft.com/office/officeart/2005/8/layout/radial5"/>
    <dgm:cxn modelId="{D6FEE9CD-9703-434C-9FD4-7060E4F20CFE}" type="presParOf" srcId="{28EB8618-41B6-4D98-A37B-78ABC518213F}" destId="{E17927E1-1C6C-4390-9666-C03484587813}" srcOrd="0" destOrd="0" presId="urn:microsoft.com/office/officeart/2005/8/layout/radial5"/>
    <dgm:cxn modelId="{AF12C3A3-E52F-447D-91BC-0E0C186E0129}" type="presParOf" srcId="{C8FE67DD-C9FE-4EA8-B096-520B72DAD9D3}" destId="{E52FB02D-B9CE-45AF-9F84-8E4508311C11}" srcOrd="12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F390C7-4BE3-4C4F-ACD8-B26388A46DEA}" type="doc">
      <dgm:prSet loTypeId="urn:microsoft.com/office/officeart/2005/8/layout/hList9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71B08B-9FE1-49E3-A9F5-A1B6440ECBF6}">
      <dgm:prSet phldrT="[Текст]" custT="1"/>
      <dgm:spPr/>
      <dgm:t>
        <a:bodyPr/>
        <a:lstStyle/>
        <a:p>
          <a:r>
            <a:rPr lang="ru-RU" sz="2000" dirty="0" smtClean="0"/>
            <a:t>Хронический алкоголизм</a:t>
          </a:r>
          <a:endParaRPr lang="ru-RU" sz="2000" dirty="0"/>
        </a:p>
      </dgm:t>
    </dgm:pt>
    <dgm:pt modelId="{300A976D-779E-482B-B886-3A9E7FFF9D2F}" type="parTrans" cxnId="{248F19BA-643F-48EB-A282-40EEADC2DAF1}">
      <dgm:prSet/>
      <dgm:spPr/>
      <dgm:t>
        <a:bodyPr/>
        <a:lstStyle/>
        <a:p>
          <a:endParaRPr lang="ru-RU"/>
        </a:p>
      </dgm:t>
    </dgm:pt>
    <dgm:pt modelId="{0256E265-FD90-4F5F-9C53-9454625C32C3}" type="sibTrans" cxnId="{248F19BA-643F-48EB-A282-40EEADC2DAF1}">
      <dgm:prSet/>
      <dgm:spPr/>
      <dgm:t>
        <a:bodyPr/>
        <a:lstStyle/>
        <a:p>
          <a:endParaRPr lang="ru-RU"/>
        </a:p>
      </dgm:t>
    </dgm:pt>
    <dgm:pt modelId="{583BB870-8D76-459F-BB55-94C11E800226}">
      <dgm:prSet phldrT="[Текст]" custT="1"/>
      <dgm:spPr/>
      <dgm:t>
        <a:bodyPr/>
        <a:lstStyle/>
        <a:p>
          <a:r>
            <a:rPr lang="ru-RU" sz="2000" dirty="0" smtClean="0"/>
            <a:t>Изоляция ребёнка из семьи</a:t>
          </a:r>
          <a:endParaRPr lang="ru-RU" sz="2000" dirty="0"/>
        </a:p>
      </dgm:t>
    </dgm:pt>
    <dgm:pt modelId="{A064083D-807C-4348-82D9-51565F5B43A5}" type="parTrans" cxnId="{1DDFC0BF-20BA-465A-8EDD-D632765F22C0}">
      <dgm:prSet/>
      <dgm:spPr/>
      <dgm:t>
        <a:bodyPr/>
        <a:lstStyle/>
        <a:p>
          <a:endParaRPr lang="ru-RU"/>
        </a:p>
      </dgm:t>
    </dgm:pt>
    <dgm:pt modelId="{A7125CF8-6525-4E12-8FC1-51AC8C643C09}" type="sibTrans" cxnId="{1DDFC0BF-20BA-465A-8EDD-D632765F22C0}">
      <dgm:prSet/>
      <dgm:spPr/>
      <dgm:t>
        <a:bodyPr/>
        <a:lstStyle/>
        <a:p>
          <a:endParaRPr lang="ru-RU"/>
        </a:p>
      </dgm:t>
    </dgm:pt>
    <dgm:pt modelId="{FEEC5EC1-F156-4B21-AA7C-0768FE94D0A1}">
      <dgm:prSet phldrT="[Текст]" custT="1"/>
      <dgm:spPr/>
      <dgm:t>
        <a:bodyPr/>
        <a:lstStyle/>
        <a:p>
          <a:r>
            <a:rPr lang="ru-RU" sz="2000" dirty="0" smtClean="0"/>
            <a:t>Координация действий школы, администрации по защите прав ребёнка</a:t>
          </a:r>
          <a:endParaRPr lang="ru-RU" sz="2000" dirty="0"/>
        </a:p>
      </dgm:t>
    </dgm:pt>
    <dgm:pt modelId="{1EFDD9C0-D904-493C-94D0-22E4F1321FBD}" type="parTrans" cxnId="{4C95783E-3808-461D-81C8-4E844F925C74}">
      <dgm:prSet/>
      <dgm:spPr/>
      <dgm:t>
        <a:bodyPr/>
        <a:lstStyle/>
        <a:p>
          <a:endParaRPr lang="ru-RU"/>
        </a:p>
      </dgm:t>
    </dgm:pt>
    <dgm:pt modelId="{EB2932A0-C00B-420E-9CAC-309C6EA5B62A}" type="sibTrans" cxnId="{4C95783E-3808-461D-81C8-4E844F925C74}">
      <dgm:prSet/>
      <dgm:spPr/>
      <dgm:t>
        <a:bodyPr/>
        <a:lstStyle/>
        <a:p>
          <a:endParaRPr lang="ru-RU"/>
        </a:p>
      </dgm:t>
    </dgm:pt>
    <dgm:pt modelId="{19B0662E-AEDC-4D68-8F27-B6D9425C31E3}">
      <dgm:prSet phldrT="[Текст]" custT="1"/>
      <dgm:spPr/>
      <dgm:t>
        <a:bodyPr/>
        <a:lstStyle/>
        <a:p>
          <a:r>
            <a:rPr lang="ru-RU" sz="1800" dirty="0" smtClean="0"/>
            <a:t>Семья, поддающаяся коррекции образа жизни</a:t>
          </a:r>
          <a:endParaRPr lang="ru-RU" sz="1800" dirty="0"/>
        </a:p>
      </dgm:t>
    </dgm:pt>
    <dgm:pt modelId="{114D5461-48BE-4F5E-86B2-841D3F0B591C}" type="parTrans" cxnId="{079C82D6-FAA6-4A57-851D-4B702F7CF7BE}">
      <dgm:prSet/>
      <dgm:spPr/>
      <dgm:t>
        <a:bodyPr/>
        <a:lstStyle/>
        <a:p>
          <a:endParaRPr lang="ru-RU"/>
        </a:p>
      </dgm:t>
    </dgm:pt>
    <dgm:pt modelId="{507B5453-986C-403D-9ED4-C24E2CBF3F0C}" type="sibTrans" cxnId="{079C82D6-FAA6-4A57-851D-4B702F7CF7BE}">
      <dgm:prSet/>
      <dgm:spPr/>
      <dgm:t>
        <a:bodyPr/>
        <a:lstStyle/>
        <a:p>
          <a:endParaRPr lang="ru-RU"/>
        </a:p>
      </dgm:t>
    </dgm:pt>
    <dgm:pt modelId="{5E368D56-46E7-40DB-910C-555F306C80A0}">
      <dgm:prSet phldrT="[Текст]" custT="1"/>
      <dgm:spPr/>
      <dgm:t>
        <a:bodyPr/>
        <a:lstStyle/>
        <a:p>
          <a:r>
            <a:rPr lang="ru-RU" sz="1800" dirty="0" smtClean="0"/>
            <a:t>Индивидуальные беседы, консультации</a:t>
          </a:r>
          <a:endParaRPr lang="ru-RU" sz="1800" dirty="0"/>
        </a:p>
      </dgm:t>
    </dgm:pt>
    <dgm:pt modelId="{8468F03F-ADE9-4801-8E25-06F851554379}" type="parTrans" cxnId="{67765BD7-05F4-439A-872A-1E6497BAE95B}">
      <dgm:prSet/>
      <dgm:spPr/>
      <dgm:t>
        <a:bodyPr/>
        <a:lstStyle/>
        <a:p>
          <a:endParaRPr lang="ru-RU"/>
        </a:p>
      </dgm:t>
    </dgm:pt>
    <dgm:pt modelId="{BBB3D0DA-8555-4123-8DB2-5EAB6BA9DCF3}" type="sibTrans" cxnId="{67765BD7-05F4-439A-872A-1E6497BAE95B}">
      <dgm:prSet/>
      <dgm:spPr/>
      <dgm:t>
        <a:bodyPr/>
        <a:lstStyle/>
        <a:p>
          <a:endParaRPr lang="ru-RU"/>
        </a:p>
      </dgm:t>
    </dgm:pt>
    <dgm:pt modelId="{1280B6F1-4FE4-4307-BAA0-41E171590D7B}">
      <dgm:prSet phldrT="[Текст]" custT="1"/>
      <dgm:spPr/>
      <dgm:t>
        <a:bodyPr/>
        <a:lstStyle/>
        <a:p>
          <a:r>
            <a:rPr lang="ru-RU" sz="1800" dirty="0" err="1" smtClean="0"/>
            <a:t>Игротерапия</a:t>
          </a:r>
          <a:endParaRPr lang="ru-RU" sz="1800" dirty="0"/>
        </a:p>
      </dgm:t>
    </dgm:pt>
    <dgm:pt modelId="{7556BC53-102E-4556-8E54-7C094922839D}" type="parTrans" cxnId="{F72B0436-ED35-425C-83D5-D6219DD97A1B}">
      <dgm:prSet/>
      <dgm:spPr/>
      <dgm:t>
        <a:bodyPr/>
        <a:lstStyle/>
        <a:p>
          <a:endParaRPr lang="ru-RU"/>
        </a:p>
      </dgm:t>
    </dgm:pt>
    <dgm:pt modelId="{1C97BF64-EEEF-4842-90CD-D492973FF7D9}" type="sibTrans" cxnId="{F72B0436-ED35-425C-83D5-D6219DD97A1B}">
      <dgm:prSet/>
      <dgm:spPr/>
      <dgm:t>
        <a:bodyPr/>
        <a:lstStyle/>
        <a:p>
          <a:endParaRPr lang="ru-RU"/>
        </a:p>
      </dgm:t>
    </dgm:pt>
    <dgm:pt modelId="{267113DA-4EB1-45C7-A952-97C079DCB901}">
      <dgm:prSet phldrT="[Текст]" custT="1"/>
      <dgm:spPr/>
      <dgm:t>
        <a:bodyPr/>
        <a:lstStyle/>
        <a:p>
          <a:r>
            <a:rPr lang="ru-RU" sz="1800" dirty="0" smtClean="0"/>
            <a:t>Круглые столы</a:t>
          </a:r>
          <a:endParaRPr lang="ru-RU" sz="1800" dirty="0"/>
        </a:p>
      </dgm:t>
    </dgm:pt>
    <dgm:pt modelId="{12F8B678-2A54-4DDD-8080-C5E9F41DE3C8}" type="parTrans" cxnId="{07DA3AD2-8B47-4209-A3AF-DB636024055F}">
      <dgm:prSet/>
      <dgm:spPr/>
      <dgm:t>
        <a:bodyPr/>
        <a:lstStyle/>
        <a:p>
          <a:endParaRPr lang="ru-RU"/>
        </a:p>
      </dgm:t>
    </dgm:pt>
    <dgm:pt modelId="{225664AA-7462-4D46-A322-D8BFD34C6F53}" type="sibTrans" cxnId="{07DA3AD2-8B47-4209-A3AF-DB636024055F}">
      <dgm:prSet/>
      <dgm:spPr/>
      <dgm:t>
        <a:bodyPr/>
        <a:lstStyle/>
        <a:p>
          <a:endParaRPr lang="ru-RU"/>
        </a:p>
      </dgm:t>
    </dgm:pt>
    <dgm:pt modelId="{4C84C3FF-567C-4CDD-B4D9-783ED4366DD4}">
      <dgm:prSet phldrT="[Текст]" custT="1"/>
      <dgm:spPr/>
      <dgm:t>
        <a:bodyPr/>
        <a:lstStyle/>
        <a:p>
          <a:r>
            <a:rPr lang="ru-RU" sz="1800" dirty="0" smtClean="0"/>
            <a:t>Индивидуальная работа</a:t>
          </a:r>
          <a:endParaRPr lang="ru-RU" sz="1800" dirty="0"/>
        </a:p>
      </dgm:t>
    </dgm:pt>
    <dgm:pt modelId="{DBEDBDF6-FE6E-4B64-9A67-42CD2C2DE6E6}" type="parTrans" cxnId="{1AE84F03-6CEE-4ADD-ADA2-D823D844CED3}">
      <dgm:prSet/>
      <dgm:spPr/>
      <dgm:t>
        <a:bodyPr/>
        <a:lstStyle/>
        <a:p>
          <a:endParaRPr lang="ru-RU"/>
        </a:p>
      </dgm:t>
    </dgm:pt>
    <dgm:pt modelId="{DA82BEF8-1EC1-4BD6-9188-FF7FCA281B80}" type="sibTrans" cxnId="{1AE84F03-6CEE-4ADD-ADA2-D823D844CED3}">
      <dgm:prSet/>
      <dgm:spPr/>
      <dgm:t>
        <a:bodyPr/>
        <a:lstStyle/>
        <a:p>
          <a:endParaRPr lang="ru-RU"/>
        </a:p>
      </dgm:t>
    </dgm:pt>
    <dgm:pt modelId="{2E305C7C-1034-4B08-9C31-900520EFC209}">
      <dgm:prSet phldrT="[Текст]" custT="1"/>
      <dgm:spPr/>
      <dgm:t>
        <a:bodyPr/>
        <a:lstStyle/>
        <a:p>
          <a:r>
            <a:rPr lang="ru-RU" sz="1800" dirty="0" smtClean="0"/>
            <a:t>Групповая работа</a:t>
          </a:r>
          <a:endParaRPr lang="ru-RU" sz="1800" dirty="0"/>
        </a:p>
      </dgm:t>
    </dgm:pt>
    <dgm:pt modelId="{03D6D0AA-1E4F-461B-B975-3087F8DA72DB}" type="parTrans" cxnId="{FEBF3637-009F-4ED4-811D-C8F82FD117AE}">
      <dgm:prSet/>
      <dgm:spPr/>
      <dgm:t>
        <a:bodyPr/>
        <a:lstStyle/>
        <a:p>
          <a:endParaRPr lang="ru-RU"/>
        </a:p>
      </dgm:t>
    </dgm:pt>
    <dgm:pt modelId="{E90847FF-CBBB-45C7-A187-15ACA4F57236}" type="sibTrans" cxnId="{FEBF3637-009F-4ED4-811D-C8F82FD117AE}">
      <dgm:prSet/>
      <dgm:spPr/>
      <dgm:t>
        <a:bodyPr/>
        <a:lstStyle/>
        <a:p>
          <a:endParaRPr lang="ru-RU"/>
        </a:p>
      </dgm:t>
    </dgm:pt>
    <dgm:pt modelId="{DA5E24F0-1DF6-4A80-A6EA-24BBC008D86C}" type="pres">
      <dgm:prSet presAssocID="{86F390C7-4BE3-4C4F-ACD8-B26388A46DEA}" presName="list" presStyleCnt="0">
        <dgm:presLayoutVars>
          <dgm:dir/>
          <dgm:animLvl val="lvl"/>
        </dgm:presLayoutVars>
      </dgm:prSet>
      <dgm:spPr/>
    </dgm:pt>
    <dgm:pt modelId="{6D8C555C-E6F4-4E51-99FF-FC372F184AE8}" type="pres">
      <dgm:prSet presAssocID="{E071B08B-9FE1-49E3-A9F5-A1B6440ECBF6}" presName="posSpace" presStyleCnt="0"/>
      <dgm:spPr/>
    </dgm:pt>
    <dgm:pt modelId="{A92F10CD-0284-4D1F-BDE3-04F4C7EA75EB}" type="pres">
      <dgm:prSet presAssocID="{E071B08B-9FE1-49E3-A9F5-A1B6440ECBF6}" presName="vertFlow" presStyleCnt="0"/>
      <dgm:spPr/>
    </dgm:pt>
    <dgm:pt modelId="{4756E16C-5CBC-4D0D-BFCA-85D85D16BE6A}" type="pres">
      <dgm:prSet presAssocID="{E071B08B-9FE1-49E3-A9F5-A1B6440ECBF6}" presName="topSpace" presStyleCnt="0"/>
      <dgm:spPr/>
    </dgm:pt>
    <dgm:pt modelId="{C4AE3440-5474-43B3-ADD3-7902CA9CD518}" type="pres">
      <dgm:prSet presAssocID="{E071B08B-9FE1-49E3-A9F5-A1B6440ECBF6}" presName="firstComp" presStyleCnt="0"/>
      <dgm:spPr/>
    </dgm:pt>
    <dgm:pt modelId="{8F592111-4EA1-4B87-B054-3859602532C8}" type="pres">
      <dgm:prSet presAssocID="{E071B08B-9FE1-49E3-A9F5-A1B6440ECBF6}" presName="firstChild" presStyleLbl="bgAccFollowNode1" presStyleIdx="0" presStyleCnt="7" custScaleY="42442"/>
      <dgm:spPr/>
    </dgm:pt>
    <dgm:pt modelId="{533701FF-03C1-412D-B89D-C4C8F76CA966}" type="pres">
      <dgm:prSet presAssocID="{E071B08B-9FE1-49E3-A9F5-A1B6440ECBF6}" presName="firstChildTx" presStyleLbl="bgAccFollowNode1" presStyleIdx="0" presStyleCnt="7">
        <dgm:presLayoutVars>
          <dgm:bulletEnabled val="1"/>
        </dgm:presLayoutVars>
      </dgm:prSet>
      <dgm:spPr/>
    </dgm:pt>
    <dgm:pt modelId="{34755D30-A0AD-4E22-AED0-773A5B321413}" type="pres">
      <dgm:prSet presAssocID="{FEEC5EC1-F156-4B21-AA7C-0768FE94D0A1}" presName="comp" presStyleCnt="0"/>
      <dgm:spPr/>
    </dgm:pt>
    <dgm:pt modelId="{9CE8D074-B63E-4A12-B008-ACD628353686}" type="pres">
      <dgm:prSet presAssocID="{FEEC5EC1-F156-4B21-AA7C-0768FE94D0A1}" presName="child" presStyleLbl="bgAccFollowNode1" presStyleIdx="1" presStyleCnt="7" custScaleY="88047"/>
      <dgm:spPr/>
    </dgm:pt>
    <dgm:pt modelId="{83057C6C-3F3C-45F4-A0CE-D2723D57223D}" type="pres">
      <dgm:prSet presAssocID="{FEEC5EC1-F156-4B21-AA7C-0768FE94D0A1}" presName="childTx" presStyleLbl="bgAccFollowNode1" presStyleIdx="1" presStyleCnt="7">
        <dgm:presLayoutVars>
          <dgm:bulletEnabled val="1"/>
        </dgm:presLayoutVars>
      </dgm:prSet>
      <dgm:spPr/>
    </dgm:pt>
    <dgm:pt modelId="{8BB73371-36C3-466E-9994-1A99DE26F7C1}" type="pres">
      <dgm:prSet presAssocID="{E071B08B-9FE1-49E3-A9F5-A1B6440ECBF6}" presName="negSpace" presStyleCnt="0"/>
      <dgm:spPr/>
    </dgm:pt>
    <dgm:pt modelId="{D945D0D6-7F75-48A3-A904-E94E15827391}" type="pres">
      <dgm:prSet presAssocID="{E071B08B-9FE1-49E3-A9F5-A1B6440ECBF6}" presName="circle" presStyleLbl="node1" presStyleIdx="0" presStyleCnt="2"/>
      <dgm:spPr/>
    </dgm:pt>
    <dgm:pt modelId="{9FA95F21-1712-48C0-B33C-6B1BDE72B134}" type="pres">
      <dgm:prSet presAssocID="{0256E265-FD90-4F5F-9C53-9454625C32C3}" presName="transSpace" presStyleCnt="0"/>
      <dgm:spPr/>
    </dgm:pt>
    <dgm:pt modelId="{38862987-B909-485B-9DC3-C5BA4AF69600}" type="pres">
      <dgm:prSet presAssocID="{19B0662E-AEDC-4D68-8F27-B6D9425C31E3}" presName="posSpace" presStyleCnt="0"/>
      <dgm:spPr/>
    </dgm:pt>
    <dgm:pt modelId="{75B944FE-FB6D-49F4-AA81-7BDE17370E81}" type="pres">
      <dgm:prSet presAssocID="{19B0662E-AEDC-4D68-8F27-B6D9425C31E3}" presName="vertFlow" presStyleCnt="0"/>
      <dgm:spPr/>
    </dgm:pt>
    <dgm:pt modelId="{EEF97639-A509-47A1-91B4-0FA7ABA02265}" type="pres">
      <dgm:prSet presAssocID="{19B0662E-AEDC-4D68-8F27-B6D9425C31E3}" presName="topSpace" presStyleCnt="0"/>
      <dgm:spPr/>
    </dgm:pt>
    <dgm:pt modelId="{2CC7EFE8-A512-4806-8ECA-8333E642AD1C}" type="pres">
      <dgm:prSet presAssocID="{19B0662E-AEDC-4D68-8F27-B6D9425C31E3}" presName="firstComp" presStyleCnt="0"/>
      <dgm:spPr/>
    </dgm:pt>
    <dgm:pt modelId="{563E6C8D-C7FB-4323-9987-8B4675EE314F}" type="pres">
      <dgm:prSet presAssocID="{19B0662E-AEDC-4D68-8F27-B6D9425C31E3}" presName="firstChild" presStyleLbl="bgAccFollowNode1" presStyleIdx="2" presStyleCnt="7" custScaleY="59372"/>
      <dgm:spPr/>
    </dgm:pt>
    <dgm:pt modelId="{4D9BE128-4B08-4F51-B405-73CE5D07AA9D}" type="pres">
      <dgm:prSet presAssocID="{19B0662E-AEDC-4D68-8F27-B6D9425C31E3}" presName="firstChildTx" presStyleLbl="bgAccFollowNode1" presStyleIdx="2" presStyleCnt="7">
        <dgm:presLayoutVars>
          <dgm:bulletEnabled val="1"/>
        </dgm:presLayoutVars>
      </dgm:prSet>
      <dgm:spPr/>
    </dgm:pt>
    <dgm:pt modelId="{53FB2213-3C7C-41A2-8F80-400B5F916AFF}" type="pres">
      <dgm:prSet presAssocID="{1280B6F1-4FE4-4307-BAA0-41E171590D7B}" presName="comp" presStyleCnt="0"/>
      <dgm:spPr/>
    </dgm:pt>
    <dgm:pt modelId="{8C260C04-5EF0-46CF-8AA9-2247639D166C}" type="pres">
      <dgm:prSet presAssocID="{1280B6F1-4FE4-4307-BAA0-41E171590D7B}" presName="child" presStyleLbl="bgAccFollowNode1" presStyleIdx="3" presStyleCnt="7" custScaleY="53055"/>
      <dgm:spPr/>
    </dgm:pt>
    <dgm:pt modelId="{EA75C105-8067-4902-B898-09F63D26672F}" type="pres">
      <dgm:prSet presAssocID="{1280B6F1-4FE4-4307-BAA0-41E171590D7B}" presName="childTx" presStyleLbl="bgAccFollowNode1" presStyleIdx="3" presStyleCnt="7">
        <dgm:presLayoutVars>
          <dgm:bulletEnabled val="1"/>
        </dgm:presLayoutVars>
      </dgm:prSet>
      <dgm:spPr/>
    </dgm:pt>
    <dgm:pt modelId="{F1692EA8-6ED8-4E9A-8965-831CF4829815}" type="pres">
      <dgm:prSet presAssocID="{267113DA-4EB1-45C7-A952-97C079DCB901}" presName="comp" presStyleCnt="0"/>
      <dgm:spPr/>
    </dgm:pt>
    <dgm:pt modelId="{BC7524FB-47A0-4A06-8D1E-5F637A9D00A7}" type="pres">
      <dgm:prSet presAssocID="{267113DA-4EB1-45C7-A952-97C079DCB901}" presName="child" presStyleLbl="bgAccFollowNode1" presStyleIdx="4" presStyleCnt="7" custScaleY="28287" custLinFactNeighborX="-39" custLinFactNeighborY="-19054"/>
      <dgm:spPr/>
    </dgm:pt>
    <dgm:pt modelId="{80B7D6B1-3D59-4DCB-99EF-D4C255573200}" type="pres">
      <dgm:prSet presAssocID="{267113DA-4EB1-45C7-A952-97C079DCB901}" presName="childTx" presStyleLbl="bgAccFollowNode1" presStyleIdx="4" presStyleCnt="7">
        <dgm:presLayoutVars>
          <dgm:bulletEnabled val="1"/>
        </dgm:presLayoutVars>
      </dgm:prSet>
      <dgm:spPr/>
    </dgm:pt>
    <dgm:pt modelId="{C17DE322-9B00-4A4D-827D-C81FCDD1B7D7}" type="pres">
      <dgm:prSet presAssocID="{4C84C3FF-567C-4CDD-B4D9-783ED4366DD4}" presName="comp" presStyleCnt="0"/>
      <dgm:spPr/>
    </dgm:pt>
    <dgm:pt modelId="{20E66A17-F580-4B54-88DF-DECB4DBADFF2}" type="pres">
      <dgm:prSet presAssocID="{4C84C3FF-567C-4CDD-B4D9-783ED4366DD4}" presName="child" presStyleLbl="bgAccFollowNode1" presStyleIdx="5" presStyleCnt="7" custScaleY="44282" custLinFactNeighborX="2090" custLinFactNeighborY="-11155"/>
      <dgm:spPr/>
    </dgm:pt>
    <dgm:pt modelId="{C2CB073A-FD17-49A2-B29E-13BEE457A1A1}" type="pres">
      <dgm:prSet presAssocID="{4C84C3FF-567C-4CDD-B4D9-783ED4366DD4}" presName="childTx" presStyleLbl="bgAccFollowNode1" presStyleIdx="5" presStyleCnt="7">
        <dgm:presLayoutVars>
          <dgm:bulletEnabled val="1"/>
        </dgm:presLayoutVars>
      </dgm:prSet>
      <dgm:spPr/>
    </dgm:pt>
    <dgm:pt modelId="{645FC167-B005-4D99-AE68-170E79ECB504}" type="pres">
      <dgm:prSet presAssocID="{2E305C7C-1034-4B08-9C31-900520EFC209}" presName="comp" presStyleCnt="0"/>
      <dgm:spPr/>
    </dgm:pt>
    <dgm:pt modelId="{FC86F9AF-F9E0-41AF-9F53-8B4BDF769B60}" type="pres">
      <dgm:prSet presAssocID="{2E305C7C-1034-4B08-9C31-900520EFC209}" presName="child" presStyleLbl="bgAccFollowNode1" presStyleIdx="6" presStyleCnt="7" custScaleY="47055"/>
      <dgm:spPr/>
    </dgm:pt>
    <dgm:pt modelId="{61065423-603B-4188-B4A9-8CD5312415E1}" type="pres">
      <dgm:prSet presAssocID="{2E305C7C-1034-4B08-9C31-900520EFC209}" presName="childTx" presStyleLbl="bgAccFollowNode1" presStyleIdx="6" presStyleCnt="7">
        <dgm:presLayoutVars>
          <dgm:bulletEnabled val="1"/>
        </dgm:presLayoutVars>
      </dgm:prSet>
      <dgm:spPr/>
    </dgm:pt>
    <dgm:pt modelId="{B82ACD05-2473-4EC2-8254-ADB39DC7B959}" type="pres">
      <dgm:prSet presAssocID="{19B0662E-AEDC-4D68-8F27-B6D9425C31E3}" presName="negSpace" presStyleCnt="0"/>
      <dgm:spPr/>
    </dgm:pt>
    <dgm:pt modelId="{89FBA4F1-C757-4BD3-A9CE-0CAAE165A3BF}" type="pres">
      <dgm:prSet presAssocID="{19B0662E-AEDC-4D68-8F27-B6D9425C31E3}" presName="circle" presStyleLbl="node1" presStyleIdx="1" presStyleCnt="2"/>
      <dgm:spPr/>
    </dgm:pt>
  </dgm:ptLst>
  <dgm:cxnLst>
    <dgm:cxn modelId="{860FC47D-2B7B-4DB6-A7CC-F21B7693E146}" type="presOf" srcId="{5E368D56-46E7-40DB-910C-555F306C80A0}" destId="{563E6C8D-C7FB-4323-9987-8B4675EE314F}" srcOrd="0" destOrd="0" presId="urn:microsoft.com/office/officeart/2005/8/layout/hList9"/>
    <dgm:cxn modelId="{93589F2C-BA20-42AA-A271-84D2DC5C8240}" type="presOf" srcId="{86F390C7-4BE3-4C4F-ACD8-B26388A46DEA}" destId="{DA5E24F0-1DF6-4A80-A6EA-24BBC008D86C}" srcOrd="0" destOrd="0" presId="urn:microsoft.com/office/officeart/2005/8/layout/hList9"/>
    <dgm:cxn modelId="{67765BD7-05F4-439A-872A-1E6497BAE95B}" srcId="{19B0662E-AEDC-4D68-8F27-B6D9425C31E3}" destId="{5E368D56-46E7-40DB-910C-555F306C80A0}" srcOrd="0" destOrd="0" parTransId="{8468F03F-ADE9-4801-8E25-06F851554379}" sibTransId="{BBB3D0DA-8555-4123-8DB2-5EAB6BA9DCF3}"/>
    <dgm:cxn modelId="{A962D278-E69E-40DE-B9B8-6ECE7B18BEB1}" type="presOf" srcId="{267113DA-4EB1-45C7-A952-97C079DCB901}" destId="{BC7524FB-47A0-4A06-8D1E-5F637A9D00A7}" srcOrd="0" destOrd="0" presId="urn:microsoft.com/office/officeart/2005/8/layout/hList9"/>
    <dgm:cxn modelId="{F72B0436-ED35-425C-83D5-D6219DD97A1B}" srcId="{19B0662E-AEDC-4D68-8F27-B6D9425C31E3}" destId="{1280B6F1-4FE4-4307-BAA0-41E171590D7B}" srcOrd="1" destOrd="0" parTransId="{7556BC53-102E-4556-8E54-7C094922839D}" sibTransId="{1C97BF64-EEEF-4842-90CD-D492973FF7D9}"/>
    <dgm:cxn modelId="{29D96FCE-84F4-4D30-B7CD-F5074ADE02B2}" type="presOf" srcId="{4C84C3FF-567C-4CDD-B4D9-783ED4366DD4}" destId="{20E66A17-F580-4B54-88DF-DECB4DBADFF2}" srcOrd="0" destOrd="0" presId="urn:microsoft.com/office/officeart/2005/8/layout/hList9"/>
    <dgm:cxn modelId="{BA373569-C9DD-4BCE-A7B1-1A11D825FBD9}" type="presOf" srcId="{2E305C7C-1034-4B08-9C31-900520EFC209}" destId="{FC86F9AF-F9E0-41AF-9F53-8B4BDF769B60}" srcOrd="0" destOrd="0" presId="urn:microsoft.com/office/officeart/2005/8/layout/hList9"/>
    <dgm:cxn modelId="{96B480C1-11BA-444C-BCB5-C6C9F287E25C}" type="presOf" srcId="{5E368D56-46E7-40DB-910C-555F306C80A0}" destId="{4D9BE128-4B08-4F51-B405-73CE5D07AA9D}" srcOrd="1" destOrd="0" presId="urn:microsoft.com/office/officeart/2005/8/layout/hList9"/>
    <dgm:cxn modelId="{248F19BA-643F-48EB-A282-40EEADC2DAF1}" srcId="{86F390C7-4BE3-4C4F-ACD8-B26388A46DEA}" destId="{E071B08B-9FE1-49E3-A9F5-A1B6440ECBF6}" srcOrd="0" destOrd="0" parTransId="{300A976D-779E-482B-B886-3A9E7FFF9D2F}" sibTransId="{0256E265-FD90-4F5F-9C53-9454625C32C3}"/>
    <dgm:cxn modelId="{B4A3B92E-618A-437C-A716-51CF844990AC}" type="presOf" srcId="{FEEC5EC1-F156-4B21-AA7C-0768FE94D0A1}" destId="{83057C6C-3F3C-45F4-A0CE-D2723D57223D}" srcOrd="1" destOrd="0" presId="urn:microsoft.com/office/officeart/2005/8/layout/hList9"/>
    <dgm:cxn modelId="{2B1517EA-73FE-4F87-9FC0-40B7D6379519}" type="presOf" srcId="{1280B6F1-4FE4-4307-BAA0-41E171590D7B}" destId="{EA75C105-8067-4902-B898-09F63D26672F}" srcOrd="1" destOrd="0" presId="urn:microsoft.com/office/officeart/2005/8/layout/hList9"/>
    <dgm:cxn modelId="{C75D5DB5-17AF-43C6-B534-D9DD106D92FE}" type="presOf" srcId="{1280B6F1-4FE4-4307-BAA0-41E171590D7B}" destId="{8C260C04-5EF0-46CF-8AA9-2247639D166C}" srcOrd="0" destOrd="0" presId="urn:microsoft.com/office/officeart/2005/8/layout/hList9"/>
    <dgm:cxn modelId="{5BEEDEBA-D370-4A78-920A-E4C4C8B7D393}" type="presOf" srcId="{583BB870-8D76-459F-BB55-94C11E800226}" destId="{533701FF-03C1-412D-B89D-C4C8F76CA966}" srcOrd="1" destOrd="0" presId="urn:microsoft.com/office/officeart/2005/8/layout/hList9"/>
    <dgm:cxn modelId="{4C95783E-3808-461D-81C8-4E844F925C74}" srcId="{E071B08B-9FE1-49E3-A9F5-A1B6440ECBF6}" destId="{FEEC5EC1-F156-4B21-AA7C-0768FE94D0A1}" srcOrd="1" destOrd="0" parTransId="{1EFDD9C0-D904-493C-94D0-22E4F1321FBD}" sibTransId="{EB2932A0-C00B-420E-9CAC-309C6EA5B62A}"/>
    <dgm:cxn modelId="{A551B66C-AAA1-4762-8E37-B8F6444CACA1}" type="presOf" srcId="{FEEC5EC1-F156-4B21-AA7C-0768FE94D0A1}" destId="{9CE8D074-B63E-4A12-B008-ACD628353686}" srcOrd="0" destOrd="0" presId="urn:microsoft.com/office/officeart/2005/8/layout/hList9"/>
    <dgm:cxn modelId="{D3CF652F-DF98-483D-9376-40FCFEABC5C8}" type="presOf" srcId="{267113DA-4EB1-45C7-A952-97C079DCB901}" destId="{80B7D6B1-3D59-4DCB-99EF-D4C255573200}" srcOrd="1" destOrd="0" presId="urn:microsoft.com/office/officeart/2005/8/layout/hList9"/>
    <dgm:cxn modelId="{079C82D6-FAA6-4A57-851D-4B702F7CF7BE}" srcId="{86F390C7-4BE3-4C4F-ACD8-B26388A46DEA}" destId="{19B0662E-AEDC-4D68-8F27-B6D9425C31E3}" srcOrd="1" destOrd="0" parTransId="{114D5461-48BE-4F5E-86B2-841D3F0B591C}" sibTransId="{507B5453-986C-403D-9ED4-C24E2CBF3F0C}"/>
    <dgm:cxn modelId="{AC86B658-5122-4660-BC2A-A9EBE97A9EE8}" type="presOf" srcId="{19B0662E-AEDC-4D68-8F27-B6D9425C31E3}" destId="{89FBA4F1-C757-4BD3-A9CE-0CAAE165A3BF}" srcOrd="0" destOrd="0" presId="urn:microsoft.com/office/officeart/2005/8/layout/hList9"/>
    <dgm:cxn modelId="{66E6ADCE-0F77-4563-B3C3-2478D6A7ED81}" type="presOf" srcId="{583BB870-8D76-459F-BB55-94C11E800226}" destId="{8F592111-4EA1-4B87-B054-3859602532C8}" srcOrd="0" destOrd="0" presId="urn:microsoft.com/office/officeart/2005/8/layout/hList9"/>
    <dgm:cxn modelId="{FEBF3637-009F-4ED4-811D-C8F82FD117AE}" srcId="{19B0662E-AEDC-4D68-8F27-B6D9425C31E3}" destId="{2E305C7C-1034-4B08-9C31-900520EFC209}" srcOrd="4" destOrd="0" parTransId="{03D6D0AA-1E4F-461B-B975-3087F8DA72DB}" sibTransId="{E90847FF-CBBB-45C7-A187-15ACA4F57236}"/>
    <dgm:cxn modelId="{07DA3AD2-8B47-4209-A3AF-DB636024055F}" srcId="{19B0662E-AEDC-4D68-8F27-B6D9425C31E3}" destId="{267113DA-4EB1-45C7-A952-97C079DCB901}" srcOrd="2" destOrd="0" parTransId="{12F8B678-2A54-4DDD-8080-C5E9F41DE3C8}" sibTransId="{225664AA-7462-4D46-A322-D8BFD34C6F53}"/>
    <dgm:cxn modelId="{1DDFC0BF-20BA-465A-8EDD-D632765F22C0}" srcId="{E071B08B-9FE1-49E3-A9F5-A1B6440ECBF6}" destId="{583BB870-8D76-459F-BB55-94C11E800226}" srcOrd="0" destOrd="0" parTransId="{A064083D-807C-4348-82D9-51565F5B43A5}" sibTransId="{A7125CF8-6525-4E12-8FC1-51AC8C643C09}"/>
    <dgm:cxn modelId="{F55D6B3F-8B61-4146-8B3A-42988C1E213B}" type="presOf" srcId="{E071B08B-9FE1-49E3-A9F5-A1B6440ECBF6}" destId="{D945D0D6-7F75-48A3-A904-E94E15827391}" srcOrd="0" destOrd="0" presId="urn:microsoft.com/office/officeart/2005/8/layout/hList9"/>
    <dgm:cxn modelId="{A6A60F08-1D80-4100-87E6-11C18AD0549D}" type="presOf" srcId="{2E305C7C-1034-4B08-9C31-900520EFC209}" destId="{61065423-603B-4188-B4A9-8CD5312415E1}" srcOrd="1" destOrd="0" presId="urn:microsoft.com/office/officeart/2005/8/layout/hList9"/>
    <dgm:cxn modelId="{1AE84F03-6CEE-4ADD-ADA2-D823D844CED3}" srcId="{19B0662E-AEDC-4D68-8F27-B6D9425C31E3}" destId="{4C84C3FF-567C-4CDD-B4D9-783ED4366DD4}" srcOrd="3" destOrd="0" parTransId="{DBEDBDF6-FE6E-4B64-9A67-42CD2C2DE6E6}" sibTransId="{DA82BEF8-1EC1-4BD6-9188-FF7FCA281B80}"/>
    <dgm:cxn modelId="{E29C3329-F1D4-490D-9B3E-9C12C02CE3E7}" type="presOf" srcId="{4C84C3FF-567C-4CDD-B4D9-783ED4366DD4}" destId="{C2CB073A-FD17-49A2-B29E-13BEE457A1A1}" srcOrd="1" destOrd="0" presId="urn:microsoft.com/office/officeart/2005/8/layout/hList9"/>
    <dgm:cxn modelId="{4BF4B760-370D-4F27-86EF-A88CFD492C21}" type="presParOf" srcId="{DA5E24F0-1DF6-4A80-A6EA-24BBC008D86C}" destId="{6D8C555C-E6F4-4E51-99FF-FC372F184AE8}" srcOrd="0" destOrd="0" presId="urn:microsoft.com/office/officeart/2005/8/layout/hList9"/>
    <dgm:cxn modelId="{061F6B0C-78FA-476C-972D-0B8E9F29F8C7}" type="presParOf" srcId="{DA5E24F0-1DF6-4A80-A6EA-24BBC008D86C}" destId="{A92F10CD-0284-4D1F-BDE3-04F4C7EA75EB}" srcOrd="1" destOrd="0" presId="urn:microsoft.com/office/officeart/2005/8/layout/hList9"/>
    <dgm:cxn modelId="{0F3C9217-9A66-498F-B0ED-080771A06B41}" type="presParOf" srcId="{A92F10CD-0284-4D1F-BDE3-04F4C7EA75EB}" destId="{4756E16C-5CBC-4D0D-BFCA-85D85D16BE6A}" srcOrd="0" destOrd="0" presId="urn:microsoft.com/office/officeart/2005/8/layout/hList9"/>
    <dgm:cxn modelId="{A221C0F5-9889-4B24-9049-DDB2D503384C}" type="presParOf" srcId="{A92F10CD-0284-4D1F-BDE3-04F4C7EA75EB}" destId="{C4AE3440-5474-43B3-ADD3-7902CA9CD518}" srcOrd="1" destOrd="0" presId="urn:microsoft.com/office/officeart/2005/8/layout/hList9"/>
    <dgm:cxn modelId="{45040E05-5471-416F-ABEA-29A0C86FF84A}" type="presParOf" srcId="{C4AE3440-5474-43B3-ADD3-7902CA9CD518}" destId="{8F592111-4EA1-4B87-B054-3859602532C8}" srcOrd="0" destOrd="0" presId="urn:microsoft.com/office/officeart/2005/8/layout/hList9"/>
    <dgm:cxn modelId="{DC8CD2D4-4BD9-4517-BB4A-E1E8D4D9B5D1}" type="presParOf" srcId="{C4AE3440-5474-43B3-ADD3-7902CA9CD518}" destId="{533701FF-03C1-412D-B89D-C4C8F76CA966}" srcOrd="1" destOrd="0" presId="urn:microsoft.com/office/officeart/2005/8/layout/hList9"/>
    <dgm:cxn modelId="{F5F24D98-2BBC-4E19-951B-9F56C5FB85C9}" type="presParOf" srcId="{A92F10CD-0284-4D1F-BDE3-04F4C7EA75EB}" destId="{34755D30-A0AD-4E22-AED0-773A5B321413}" srcOrd="2" destOrd="0" presId="urn:microsoft.com/office/officeart/2005/8/layout/hList9"/>
    <dgm:cxn modelId="{CA4C2137-8C27-46F0-AED8-8D0F8A632C2F}" type="presParOf" srcId="{34755D30-A0AD-4E22-AED0-773A5B321413}" destId="{9CE8D074-B63E-4A12-B008-ACD628353686}" srcOrd="0" destOrd="0" presId="urn:microsoft.com/office/officeart/2005/8/layout/hList9"/>
    <dgm:cxn modelId="{FFB19F6F-242C-42A9-8D63-537DD73DB8B5}" type="presParOf" srcId="{34755D30-A0AD-4E22-AED0-773A5B321413}" destId="{83057C6C-3F3C-45F4-A0CE-D2723D57223D}" srcOrd="1" destOrd="0" presId="urn:microsoft.com/office/officeart/2005/8/layout/hList9"/>
    <dgm:cxn modelId="{ACC3C41A-F012-4637-BA27-6F076A0BECA8}" type="presParOf" srcId="{DA5E24F0-1DF6-4A80-A6EA-24BBC008D86C}" destId="{8BB73371-36C3-466E-9994-1A99DE26F7C1}" srcOrd="2" destOrd="0" presId="urn:microsoft.com/office/officeart/2005/8/layout/hList9"/>
    <dgm:cxn modelId="{14C3C506-F8C2-4840-AEDF-4921B1A81EE8}" type="presParOf" srcId="{DA5E24F0-1DF6-4A80-A6EA-24BBC008D86C}" destId="{D945D0D6-7F75-48A3-A904-E94E15827391}" srcOrd="3" destOrd="0" presId="urn:microsoft.com/office/officeart/2005/8/layout/hList9"/>
    <dgm:cxn modelId="{2EB109AF-B699-4875-BF91-5BF6F6B46B9C}" type="presParOf" srcId="{DA5E24F0-1DF6-4A80-A6EA-24BBC008D86C}" destId="{9FA95F21-1712-48C0-B33C-6B1BDE72B134}" srcOrd="4" destOrd="0" presId="urn:microsoft.com/office/officeart/2005/8/layout/hList9"/>
    <dgm:cxn modelId="{C001925C-7141-4BD7-AF56-3B79E4CB5110}" type="presParOf" srcId="{DA5E24F0-1DF6-4A80-A6EA-24BBC008D86C}" destId="{38862987-B909-485B-9DC3-C5BA4AF69600}" srcOrd="5" destOrd="0" presId="urn:microsoft.com/office/officeart/2005/8/layout/hList9"/>
    <dgm:cxn modelId="{D50F628A-4687-4B55-AD58-16912E9AE3BE}" type="presParOf" srcId="{DA5E24F0-1DF6-4A80-A6EA-24BBC008D86C}" destId="{75B944FE-FB6D-49F4-AA81-7BDE17370E81}" srcOrd="6" destOrd="0" presId="urn:microsoft.com/office/officeart/2005/8/layout/hList9"/>
    <dgm:cxn modelId="{13B0C8DA-9185-4D15-9053-0E8C72D3D288}" type="presParOf" srcId="{75B944FE-FB6D-49F4-AA81-7BDE17370E81}" destId="{EEF97639-A509-47A1-91B4-0FA7ABA02265}" srcOrd="0" destOrd="0" presId="urn:microsoft.com/office/officeart/2005/8/layout/hList9"/>
    <dgm:cxn modelId="{F92FD012-1D78-4490-82A9-62A4183E025D}" type="presParOf" srcId="{75B944FE-FB6D-49F4-AA81-7BDE17370E81}" destId="{2CC7EFE8-A512-4806-8ECA-8333E642AD1C}" srcOrd="1" destOrd="0" presId="urn:microsoft.com/office/officeart/2005/8/layout/hList9"/>
    <dgm:cxn modelId="{434F1B2C-E60A-4CD8-8ECF-1E799E5064BD}" type="presParOf" srcId="{2CC7EFE8-A512-4806-8ECA-8333E642AD1C}" destId="{563E6C8D-C7FB-4323-9987-8B4675EE314F}" srcOrd="0" destOrd="0" presId="urn:microsoft.com/office/officeart/2005/8/layout/hList9"/>
    <dgm:cxn modelId="{0F7A1543-07D2-41F7-965C-FA96DEF909F4}" type="presParOf" srcId="{2CC7EFE8-A512-4806-8ECA-8333E642AD1C}" destId="{4D9BE128-4B08-4F51-B405-73CE5D07AA9D}" srcOrd="1" destOrd="0" presId="urn:microsoft.com/office/officeart/2005/8/layout/hList9"/>
    <dgm:cxn modelId="{FFB6C3E4-33FA-40BB-A0D3-E4255A974358}" type="presParOf" srcId="{75B944FE-FB6D-49F4-AA81-7BDE17370E81}" destId="{53FB2213-3C7C-41A2-8F80-400B5F916AFF}" srcOrd="2" destOrd="0" presId="urn:microsoft.com/office/officeart/2005/8/layout/hList9"/>
    <dgm:cxn modelId="{33CE81D2-B423-4EDA-8078-6E0B3E9770AD}" type="presParOf" srcId="{53FB2213-3C7C-41A2-8F80-400B5F916AFF}" destId="{8C260C04-5EF0-46CF-8AA9-2247639D166C}" srcOrd="0" destOrd="0" presId="urn:microsoft.com/office/officeart/2005/8/layout/hList9"/>
    <dgm:cxn modelId="{B7D10211-C422-42F4-A51B-B5DA355320BA}" type="presParOf" srcId="{53FB2213-3C7C-41A2-8F80-400B5F916AFF}" destId="{EA75C105-8067-4902-B898-09F63D26672F}" srcOrd="1" destOrd="0" presId="urn:microsoft.com/office/officeart/2005/8/layout/hList9"/>
    <dgm:cxn modelId="{13454915-B796-4799-9DE6-A0C2F02FE0D7}" type="presParOf" srcId="{75B944FE-FB6D-49F4-AA81-7BDE17370E81}" destId="{F1692EA8-6ED8-4E9A-8965-831CF4829815}" srcOrd="3" destOrd="0" presId="urn:microsoft.com/office/officeart/2005/8/layout/hList9"/>
    <dgm:cxn modelId="{6657323E-6F41-4D86-B4EF-88AF9E852549}" type="presParOf" srcId="{F1692EA8-6ED8-4E9A-8965-831CF4829815}" destId="{BC7524FB-47A0-4A06-8D1E-5F637A9D00A7}" srcOrd="0" destOrd="0" presId="urn:microsoft.com/office/officeart/2005/8/layout/hList9"/>
    <dgm:cxn modelId="{C61CFF13-8892-4BAA-BFED-E30EEFD7B0EC}" type="presParOf" srcId="{F1692EA8-6ED8-4E9A-8965-831CF4829815}" destId="{80B7D6B1-3D59-4DCB-99EF-D4C255573200}" srcOrd="1" destOrd="0" presId="urn:microsoft.com/office/officeart/2005/8/layout/hList9"/>
    <dgm:cxn modelId="{1C8D9B3E-5D95-40C2-9036-00B7F46E9008}" type="presParOf" srcId="{75B944FE-FB6D-49F4-AA81-7BDE17370E81}" destId="{C17DE322-9B00-4A4D-827D-C81FCDD1B7D7}" srcOrd="4" destOrd="0" presId="urn:microsoft.com/office/officeart/2005/8/layout/hList9"/>
    <dgm:cxn modelId="{86B4AA1A-B23F-4170-9F06-7898231A987F}" type="presParOf" srcId="{C17DE322-9B00-4A4D-827D-C81FCDD1B7D7}" destId="{20E66A17-F580-4B54-88DF-DECB4DBADFF2}" srcOrd="0" destOrd="0" presId="urn:microsoft.com/office/officeart/2005/8/layout/hList9"/>
    <dgm:cxn modelId="{90A826F6-0274-496E-970B-B8AF97F994A6}" type="presParOf" srcId="{C17DE322-9B00-4A4D-827D-C81FCDD1B7D7}" destId="{C2CB073A-FD17-49A2-B29E-13BEE457A1A1}" srcOrd="1" destOrd="0" presId="urn:microsoft.com/office/officeart/2005/8/layout/hList9"/>
    <dgm:cxn modelId="{A9B7F4EC-F98E-4E2D-8A34-59734E85FC14}" type="presParOf" srcId="{75B944FE-FB6D-49F4-AA81-7BDE17370E81}" destId="{645FC167-B005-4D99-AE68-170E79ECB504}" srcOrd="5" destOrd="0" presId="urn:microsoft.com/office/officeart/2005/8/layout/hList9"/>
    <dgm:cxn modelId="{67CDE393-AAA3-4B2A-9194-E949CE67E121}" type="presParOf" srcId="{645FC167-B005-4D99-AE68-170E79ECB504}" destId="{FC86F9AF-F9E0-41AF-9F53-8B4BDF769B60}" srcOrd="0" destOrd="0" presId="urn:microsoft.com/office/officeart/2005/8/layout/hList9"/>
    <dgm:cxn modelId="{A257BF22-F674-4435-A2F2-ED1FF7BFE7AD}" type="presParOf" srcId="{645FC167-B005-4D99-AE68-170E79ECB504}" destId="{61065423-603B-4188-B4A9-8CD5312415E1}" srcOrd="1" destOrd="0" presId="urn:microsoft.com/office/officeart/2005/8/layout/hList9"/>
    <dgm:cxn modelId="{54021880-392E-4211-A334-83A672FFA6AD}" type="presParOf" srcId="{DA5E24F0-1DF6-4A80-A6EA-24BBC008D86C}" destId="{B82ACD05-2473-4EC2-8254-ADB39DC7B959}" srcOrd="7" destOrd="0" presId="urn:microsoft.com/office/officeart/2005/8/layout/hList9"/>
    <dgm:cxn modelId="{EC60D4DB-17C1-4A5D-A00A-C15E13613234}" type="presParOf" srcId="{DA5E24F0-1DF6-4A80-A6EA-24BBC008D86C}" destId="{89FBA4F1-C757-4BD3-A9CE-0CAAE165A3BF}" srcOrd="8" destOrd="0" presId="urn:microsoft.com/office/officeart/2005/8/layout/hList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E17-7309-4940-90D0-8B56E33B3B14}" type="datetimeFigureOut">
              <a:rPr lang="ru-RU" smtClean="0"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58D8-822C-405B-A516-24D7F59F6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E17-7309-4940-90D0-8B56E33B3B14}" type="datetimeFigureOut">
              <a:rPr lang="ru-RU" smtClean="0"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58D8-822C-405B-A516-24D7F59F6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E17-7309-4940-90D0-8B56E33B3B14}" type="datetimeFigureOut">
              <a:rPr lang="ru-RU" smtClean="0"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58D8-822C-405B-A516-24D7F59F6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E17-7309-4940-90D0-8B56E33B3B14}" type="datetimeFigureOut">
              <a:rPr lang="ru-RU" smtClean="0"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58D8-822C-405B-A516-24D7F59F6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E17-7309-4940-90D0-8B56E33B3B14}" type="datetimeFigureOut">
              <a:rPr lang="ru-RU" smtClean="0"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58D8-822C-405B-A516-24D7F59F6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E17-7309-4940-90D0-8B56E33B3B14}" type="datetimeFigureOut">
              <a:rPr lang="ru-RU" smtClean="0"/>
              <a:t>09.11.2010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58D8-822C-405B-A516-24D7F59F6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E17-7309-4940-90D0-8B56E33B3B14}" type="datetimeFigureOut">
              <a:rPr lang="ru-RU" smtClean="0"/>
              <a:t>09.11.2010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58D8-822C-405B-A516-24D7F59F6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E17-7309-4940-90D0-8B56E33B3B14}" type="datetimeFigureOut">
              <a:rPr lang="ru-RU" smtClean="0"/>
              <a:t>09.11.2010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58D8-822C-405B-A516-24D7F59F6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E17-7309-4940-90D0-8B56E33B3B14}" type="datetimeFigureOut">
              <a:rPr lang="ru-RU" smtClean="0"/>
              <a:t>09.11.2010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58D8-822C-405B-A516-24D7F59F6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E17-7309-4940-90D0-8B56E33B3B14}" type="datetimeFigureOut">
              <a:rPr lang="ru-RU" smtClean="0"/>
              <a:t>09.11.2010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58D8-822C-405B-A516-24D7F59F6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E17-7309-4940-90D0-8B56E33B3B14}" type="datetimeFigureOut">
              <a:rPr lang="ru-RU" smtClean="0"/>
              <a:t>09.11.2010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58D8-822C-405B-A516-24D7F59F6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91E17-7309-4940-90D0-8B56E33B3B14}" type="datetimeFigureOut">
              <a:rPr lang="ru-RU" smtClean="0"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158D8-822C-405B-A516-24D7F59F65C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Работа с неблагополучными семьями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Обработка результатов социально-педагогической и психологической диагностики. Подведение итогов. Установление ведущей причины семейного неблагополучия</a:t>
            </a:r>
            <a:endParaRPr lang="ru-RU" sz="36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0"/>
          <a:ext cx="871543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Семья, где родители злоупотребляют  алкоголем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типов семей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Семьи с высоким уровнем нравственных отношений.</a:t>
            </a:r>
          </a:p>
          <a:p>
            <a:r>
              <a:rPr lang="ru-RU" sz="2400" dirty="0" smtClean="0"/>
              <a:t>Семьи, характеризующиеся нормальными отношениями, но при этом не обеспечивающие положительную направленность в воспитании детей.</a:t>
            </a:r>
          </a:p>
          <a:p>
            <a:r>
              <a:rPr lang="ru-RU" sz="2400" dirty="0" smtClean="0"/>
              <a:t>Конфликтные семьи.</a:t>
            </a:r>
          </a:p>
          <a:p>
            <a:r>
              <a:rPr lang="ru-RU" sz="2400" dirty="0" smtClean="0"/>
              <a:t>Внешне благополучные семьи, в которых процветает </a:t>
            </a:r>
            <a:r>
              <a:rPr lang="ru-RU" sz="2400" dirty="0" err="1" smtClean="0"/>
              <a:t>бездуховность</a:t>
            </a:r>
            <a:r>
              <a:rPr lang="ru-RU" sz="2400" dirty="0" smtClean="0"/>
              <a:t>, отсутствуют истинные нравственные ценности.</a:t>
            </a:r>
          </a:p>
          <a:p>
            <a:r>
              <a:rPr lang="ru-RU" sz="2400" dirty="0" smtClean="0"/>
              <a:t>Неблагополучные семьи, для которых характерны грубость, скандалы, аморальное поведение.</a:t>
            </a:r>
            <a:endParaRPr lang="ru-RU" sz="24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 типа неблагополучных семей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Педагогически несостоятельная семья</a:t>
            </a:r>
          </a:p>
          <a:p>
            <a:r>
              <a:rPr lang="ru-RU" dirty="0" smtClean="0"/>
              <a:t>Конфликтная семья</a:t>
            </a:r>
          </a:p>
          <a:p>
            <a:r>
              <a:rPr lang="ru-RU" dirty="0" smtClean="0"/>
              <a:t>Асоциальная (асоциально-криминальная) семья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работы с неблагополучными семьями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Установление контакта с членами семьи.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Выявление существа семейных проблем и причин их возникновения.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Определение плана вывода семьи из тяжёлой ситуации.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Реализации намеченного плана, привлечение специалистов.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Патронирование</a:t>
            </a:r>
            <a:r>
              <a:rPr lang="ru-RU" dirty="0" smtClean="0"/>
              <a:t> семьи, если оно необходимо.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Психолого-педагогические методы и подходы в работе с неблагополучными семьями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направления работы с семьёй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Изучение причин семейного неблагополучия, отношения в семье к ребёнку.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Психолого-педагогическое просвещение родителей по вопросам семейного воспитания, знакомство с положительным опытом воспитания детей.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Оказание практической помощи и психологической поддержки семье.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взаимодействия с семьёй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2000" dirty="0" smtClean="0"/>
              <a:t>Установление контакта, налаживание доверительных отношений с родителями, положительных основ для дальнейшего сотрудничества.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000" dirty="0" smtClean="0"/>
              <a:t>Изучение семьи.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000" dirty="0" smtClean="0"/>
              <a:t>Обработка результатов социально-педагогической и психологической диагностики. Подведение итогов. Установление ведущей причины семейного неблагополучия.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000" dirty="0" smtClean="0"/>
              <a:t>Выбор форм и методов работы в зависимости от ведущей причины неблагополучия и путей их реализации.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000" dirty="0" smtClean="0"/>
              <a:t>Наблюдение за семьёй. Отслеживание динамики развития детско-родительских отношений. Изучение психологического микроклимата в семье.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000" dirty="0" smtClean="0"/>
              <a:t>Подведение итогов психолого-педагогического взаимодействия с неблагополучной семьёй.</a:t>
            </a:r>
            <a:endParaRPr lang="ru-RU" sz="20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Установление контакта, налаживание доверительных отношений с родителями.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Средства: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Беседа, установление сроков следующей встречи (приглашаются родители в школу).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Посещение на дому, знакомство с родителями, родственниками, ближайшим социальным окружением семьи.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Изучение семьи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ru-RU" sz="2000" dirty="0" smtClean="0"/>
              <a:t>Социально-педагогическая и психологическая диагностика семьи. Изучение микроклимата в семье, стилей воспитания. Уточнение информации о родителях, их социальном статусе, о других родственниках. Материальное обеспечение и жилищно-бытовые условия. Изучение взаимоотношений между взрослыми в семье.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ru-RU" sz="2000" dirty="0" smtClean="0"/>
              <a:t>Диагностика причин семейного неблагополучия.</a:t>
            </a:r>
          </a:p>
          <a:p>
            <a:pPr marL="514350" indent="-514350">
              <a:buNone/>
            </a:pPr>
            <a:r>
              <a:rPr lang="ru-RU" sz="2000" u="sng" dirty="0" smtClean="0"/>
              <a:t>Средства: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sz="2000" dirty="0" smtClean="0"/>
              <a:t>Посещения на дому, акты обследования жилищно-бытовых условий, консультации, беседы, анкетирование, анализ информации о семье из документации, опрос;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sz="2000" dirty="0" smtClean="0"/>
              <a:t>Использование методов психологической диагностики (тесты)</a:t>
            </a:r>
            <a:endParaRPr lang="ru-RU" sz="20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548DD4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434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Работа с неблагополучными семьями</vt:lpstr>
      <vt:lpstr>5 типов семей</vt:lpstr>
      <vt:lpstr>Три типа неблагополучных семей</vt:lpstr>
      <vt:lpstr>Этапы работы с неблагополучными семьями</vt:lpstr>
      <vt:lpstr>Психолого-педагогические методы и подходы в работе с неблагополучными семьями</vt:lpstr>
      <vt:lpstr>Основные направления работы с семьёй</vt:lpstr>
      <vt:lpstr>Этапы взаимодействия с семьёй</vt:lpstr>
      <vt:lpstr>Установление контакта, налаживание доверительных отношений с родителями.</vt:lpstr>
      <vt:lpstr>Изучение семьи</vt:lpstr>
      <vt:lpstr>Обработка результатов социально-педагогической и психологической диагностики. Подведение итогов. Установление ведущей причины семейного неблагополучия</vt:lpstr>
      <vt:lpstr>Слайд 11</vt:lpstr>
      <vt:lpstr>Семья, где родители злоупотребляют  алкоголем</vt:lpstr>
    </vt:vector>
  </TitlesOfParts>
  <Company>МОУ "Верхоледская ООШ"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неблагополучными семьями</dc:title>
  <dc:creator>Скрябина Виктория Николаевна</dc:creator>
  <cp:lastModifiedBy>Скрябина Виктория Николаевна</cp:lastModifiedBy>
  <cp:revision>13</cp:revision>
  <dcterms:created xsi:type="dcterms:W3CDTF">2010-11-09T16:44:41Z</dcterms:created>
  <dcterms:modified xsi:type="dcterms:W3CDTF">2010-11-09T18:46:06Z</dcterms:modified>
</cp:coreProperties>
</file>