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080EB-D61F-4DB7-9672-2E0B3B7F5CA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B02F24-0662-4D91-8FA3-0A2B0826B1D2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веществах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9C8C8857-D083-4A46-8113-B5A1C4AF1664}" type="parTrans" cxnId="{D01DB73D-403F-4C29-B81F-84F800699111}">
      <dgm:prSet/>
      <dgm:spPr/>
      <dgm:t>
        <a:bodyPr/>
        <a:lstStyle/>
        <a:p>
          <a:endParaRPr lang="ru-RU"/>
        </a:p>
      </dgm:t>
    </dgm:pt>
    <dgm:pt modelId="{1DC0BA3F-B58A-4760-8706-5A9D345F2170}" type="sibTrans" cxnId="{D01DB73D-403F-4C29-B81F-84F800699111}">
      <dgm:prSet/>
      <dgm:spPr/>
      <dgm:t>
        <a:bodyPr/>
        <a:lstStyle/>
        <a:p>
          <a:endParaRPr lang="ru-RU"/>
        </a:p>
      </dgm:t>
    </dgm:pt>
    <dgm:pt modelId="{709CF328-F328-40A9-B414-17563EBD4093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свойствах веществ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C44CBD92-7F57-4ED9-9DAB-9834ECEDDB46}" type="parTrans" cxnId="{903E7E02-263A-4B27-B41A-6B054A739BDB}">
      <dgm:prSet/>
      <dgm:spPr/>
      <dgm:t>
        <a:bodyPr/>
        <a:lstStyle/>
        <a:p>
          <a:endParaRPr lang="ru-RU"/>
        </a:p>
      </dgm:t>
    </dgm:pt>
    <dgm:pt modelId="{26138C2F-A38D-44DA-80EC-25B8839832EE}" type="sibTrans" cxnId="{903E7E02-263A-4B27-B41A-6B054A739BDB}">
      <dgm:prSet/>
      <dgm:spPr/>
      <dgm:t>
        <a:bodyPr/>
        <a:lstStyle/>
        <a:p>
          <a:endParaRPr lang="ru-RU"/>
        </a:p>
      </dgm:t>
    </dgm:pt>
    <dgm:pt modelId="{24B3C470-615D-43C3-844F-EB6E16C35BF6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превращениях веществ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EAF54F33-1A6A-4F9A-85DA-CFAF595209F9}" type="parTrans" cxnId="{5A8BFCB5-ECFD-4913-AAA9-792421C80C8C}">
      <dgm:prSet/>
      <dgm:spPr/>
      <dgm:t>
        <a:bodyPr/>
        <a:lstStyle/>
        <a:p>
          <a:endParaRPr lang="ru-RU"/>
        </a:p>
      </dgm:t>
    </dgm:pt>
    <dgm:pt modelId="{00306B40-787D-4FB5-A21C-43C5850C139D}" type="sibTrans" cxnId="{5A8BFCB5-ECFD-4913-AAA9-792421C80C8C}">
      <dgm:prSet/>
      <dgm:spPr/>
      <dgm:t>
        <a:bodyPr/>
        <a:lstStyle/>
        <a:p>
          <a:endParaRPr lang="ru-RU"/>
        </a:p>
      </dgm:t>
    </dgm:pt>
    <dgm:pt modelId="{1A71EB77-9CA2-4847-9085-53C43F00E28B}" type="pres">
      <dgm:prSet presAssocID="{34D080EB-D61F-4DB7-9672-2E0B3B7F5CA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70C1D8-D721-4E14-8A7F-9B0A10E36F23}" type="pres">
      <dgm:prSet presAssocID="{86B02F24-0662-4D91-8FA3-0A2B0826B1D2}" presName="parentLin" presStyleCnt="0"/>
      <dgm:spPr/>
    </dgm:pt>
    <dgm:pt modelId="{18EA85FA-5CD6-4B86-8EE5-4611B3980F76}" type="pres">
      <dgm:prSet presAssocID="{86B02F24-0662-4D91-8FA3-0A2B0826B1D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5D658EE-E5DC-4027-B2F7-9EAB0C165DEE}" type="pres">
      <dgm:prSet presAssocID="{86B02F24-0662-4D91-8FA3-0A2B0826B1D2}" presName="parentText" presStyleLbl="node1" presStyleIdx="0" presStyleCnt="3" custAng="10800000" custFlipVert="1" custScaleX="102345" custScaleY="113643" custLinFactNeighborX="-40831" custLinFactNeighborY="-103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AD593-2B5E-4989-9007-342EC16852BC}" type="pres">
      <dgm:prSet presAssocID="{86B02F24-0662-4D91-8FA3-0A2B0826B1D2}" presName="negativeSpace" presStyleCnt="0"/>
      <dgm:spPr/>
    </dgm:pt>
    <dgm:pt modelId="{BE1D5B88-4646-4C01-91FB-E897B8600FC5}" type="pres">
      <dgm:prSet presAssocID="{86B02F24-0662-4D91-8FA3-0A2B0826B1D2}" presName="childText" presStyleLbl="conFgAcc1" presStyleIdx="0" presStyleCnt="3" custLinFactNeighborX="855" custLinFactNeighborY="-52928">
        <dgm:presLayoutVars>
          <dgm:bulletEnabled val="1"/>
        </dgm:presLayoutVars>
      </dgm:prSet>
      <dgm:spPr/>
    </dgm:pt>
    <dgm:pt modelId="{A3F2C489-78F8-4A4F-89CF-7101E905F3E6}" type="pres">
      <dgm:prSet presAssocID="{1DC0BA3F-B58A-4760-8706-5A9D345F2170}" presName="spaceBetweenRectangles" presStyleCnt="0"/>
      <dgm:spPr/>
    </dgm:pt>
    <dgm:pt modelId="{A43E2EAA-FF3D-41DA-956B-D80E408E7825}" type="pres">
      <dgm:prSet presAssocID="{709CF328-F328-40A9-B414-17563EBD4093}" presName="parentLin" presStyleCnt="0"/>
      <dgm:spPr/>
    </dgm:pt>
    <dgm:pt modelId="{88B7F4C6-BF1A-401C-8A39-716652B0F9E5}" type="pres">
      <dgm:prSet presAssocID="{709CF328-F328-40A9-B414-17563EBD409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CA27958-C5FC-4CBA-9282-28314EE54472}" type="pres">
      <dgm:prSet presAssocID="{709CF328-F328-40A9-B414-17563EBD409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54F21-AEFA-4B8D-9D05-085EDA3C47EF}" type="pres">
      <dgm:prSet presAssocID="{709CF328-F328-40A9-B414-17563EBD4093}" presName="negativeSpace" presStyleCnt="0"/>
      <dgm:spPr/>
    </dgm:pt>
    <dgm:pt modelId="{81CFA0BD-AF04-45B2-8859-A584052DFC70}" type="pres">
      <dgm:prSet presAssocID="{709CF328-F328-40A9-B414-17563EBD4093}" presName="childText" presStyleLbl="conFgAcc1" presStyleIdx="1" presStyleCnt="3">
        <dgm:presLayoutVars>
          <dgm:bulletEnabled val="1"/>
        </dgm:presLayoutVars>
      </dgm:prSet>
      <dgm:spPr/>
    </dgm:pt>
    <dgm:pt modelId="{7435F7B3-28D5-40CE-8E2E-381F9ECF902F}" type="pres">
      <dgm:prSet presAssocID="{26138C2F-A38D-44DA-80EC-25B8839832EE}" presName="spaceBetweenRectangles" presStyleCnt="0"/>
      <dgm:spPr/>
    </dgm:pt>
    <dgm:pt modelId="{DA949A4A-2000-44C9-9EDD-6B3AB48684E6}" type="pres">
      <dgm:prSet presAssocID="{24B3C470-615D-43C3-844F-EB6E16C35BF6}" presName="parentLin" presStyleCnt="0"/>
      <dgm:spPr/>
    </dgm:pt>
    <dgm:pt modelId="{11631846-1978-4F71-88FC-BAB1F074EC91}" type="pres">
      <dgm:prSet presAssocID="{24B3C470-615D-43C3-844F-EB6E16C35BF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4645D30-EE00-4356-B190-47A4664F75F6}" type="pres">
      <dgm:prSet presAssocID="{24B3C470-615D-43C3-844F-EB6E16C35B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EF5FE-FB59-4AFB-8905-1DCE81071223}" type="pres">
      <dgm:prSet presAssocID="{24B3C470-615D-43C3-844F-EB6E16C35BF6}" presName="negativeSpace" presStyleCnt="0"/>
      <dgm:spPr/>
    </dgm:pt>
    <dgm:pt modelId="{F643C11E-E697-4C61-A1B1-4DB419989D32}" type="pres">
      <dgm:prSet presAssocID="{24B3C470-615D-43C3-844F-EB6E16C35BF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A8BFCB5-ECFD-4913-AAA9-792421C80C8C}" srcId="{34D080EB-D61F-4DB7-9672-2E0B3B7F5CAB}" destId="{24B3C470-615D-43C3-844F-EB6E16C35BF6}" srcOrd="2" destOrd="0" parTransId="{EAF54F33-1A6A-4F9A-85DA-CFAF595209F9}" sibTransId="{00306B40-787D-4FB5-A21C-43C5850C139D}"/>
    <dgm:cxn modelId="{A7216392-4C83-49FB-8CE4-8EBE8BCF7CBF}" type="presOf" srcId="{24B3C470-615D-43C3-844F-EB6E16C35BF6}" destId="{11631846-1978-4F71-88FC-BAB1F074EC91}" srcOrd="0" destOrd="0" presId="urn:microsoft.com/office/officeart/2005/8/layout/list1"/>
    <dgm:cxn modelId="{94EA3972-5243-4DCB-BFC0-EF607CC4CF6C}" type="presOf" srcId="{86B02F24-0662-4D91-8FA3-0A2B0826B1D2}" destId="{B5D658EE-E5DC-4027-B2F7-9EAB0C165DEE}" srcOrd="1" destOrd="0" presId="urn:microsoft.com/office/officeart/2005/8/layout/list1"/>
    <dgm:cxn modelId="{D01DB73D-403F-4C29-B81F-84F800699111}" srcId="{34D080EB-D61F-4DB7-9672-2E0B3B7F5CAB}" destId="{86B02F24-0662-4D91-8FA3-0A2B0826B1D2}" srcOrd="0" destOrd="0" parTransId="{9C8C8857-D083-4A46-8113-B5A1C4AF1664}" sibTransId="{1DC0BA3F-B58A-4760-8706-5A9D345F2170}"/>
    <dgm:cxn modelId="{1019E964-7939-40E7-A1FC-94FDDF98EAC6}" type="presOf" srcId="{86B02F24-0662-4D91-8FA3-0A2B0826B1D2}" destId="{18EA85FA-5CD6-4B86-8EE5-4611B3980F76}" srcOrd="0" destOrd="0" presId="urn:microsoft.com/office/officeart/2005/8/layout/list1"/>
    <dgm:cxn modelId="{391B3C85-3B7A-46D0-93F4-B0E9CA03B1DA}" type="presOf" srcId="{24B3C470-615D-43C3-844F-EB6E16C35BF6}" destId="{54645D30-EE00-4356-B190-47A4664F75F6}" srcOrd="1" destOrd="0" presId="urn:microsoft.com/office/officeart/2005/8/layout/list1"/>
    <dgm:cxn modelId="{82B7B846-2ECB-42A4-ADC7-6CE21E29D8BB}" type="presOf" srcId="{709CF328-F328-40A9-B414-17563EBD4093}" destId="{CCA27958-C5FC-4CBA-9282-28314EE54472}" srcOrd="1" destOrd="0" presId="urn:microsoft.com/office/officeart/2005/8/layout/list1"/>
    <dgm:cxn modelId="{903E7E02-263A-4B27-B41A-6B054A739BDB}" srcId="{34D080EB-D61F-4DB7-9672-2E0B3B7F5CAB}" destId="{709CF328-F328-40A9-B414-17563EBD4093}" srcOrd="1" destOrd="0" parTransId="{C44CBD92-7F57-4ED9-9DAB-9834ECEDDB46}" sibTransId="{26138C2F-A38D-44DA-80EC-25B8839832EE}"/>
    <dgm:cxn modelId="{9724A7D9-2BE5-4C3F-A160-052C2B325848}" type="presOf" srcId="{34D080EB-D61F-4DB7-9672-2E0B3B7F5CAB}" destId="{1A71EB77-9CA2-4847-9085-53C43F00E28B}" srcOrd="0" destOrd="0" presId="urn:microsoft.com/office/officeart/2005/8/layout/list1"/>
    <dgm:cxn modelId="{676011CA-C753-446A-A532-571B11C59D71}" type="presOf" srcId="{709CF328-F328-40A9-B414-17563EBD4093}" destId="{88B7F4C6-BF1A-401C-8A39-716652B0F9E5}" srcOrd="0" destOrd="0" presId="urn:microsoft.com/office/officeart/2005/8/layout/list1"/>
    <dgm:cxn modelId="{B0903C03-92D2-41F9-963A-CC875C55C188}" type="presParOf" srcId="{1A71EB77-9CA2-4847-9085-53C43F00E28B}" destId="{A770C1D8-D721-4E14-8A7F-9B0A10E36F23}" srcOrd="0" destOrd="0" presId="urn:microsoft.com/office/officeart/2005/8/layout/list1"/>
    <dgm:cxn modelId="{1D321B00-18A4-42D0-8608-335E786C0852}" type="presParOf" srcId="{A770C1D8-D721-4E14-8A7F-9B0A10E36F23}" destId="{18EA85FA-5CD6-4B86-8EE5-4611B3980F76}" srcOrd="0" destOrd="0" presId="urn:microsoft.com/office/officeart/2005/8/layout/list1"/>
    <dgm:cxn modelId="{72118014-FE20-4C90-AAFD-AD96667F3EA3}" type="presParOf" srcId="{A770C1D8-D721-4E14-8A7F-9B0A10E36F23}" destId="{B5D658EE-E5DC-4027-B2F7-9EAB0C165DEE}" srcOrd="1" destOrd="0" presId="urn:microsoft.com/office/officeart/2005/8/layout/list1"/>
    <dgm:cxn modelId="{B0F4976E-1705-4B50-8665-F5E64F373A3B}" type="presParOf" srcId="{1A71EB77-9CA2-4847-9085-53C43F00E28B}" destId="{9CFAD593-2B5E-4989-9007-342EC16852BC}" srcOrd="1" destOrd="0" presId="urn:microsoft.com/office/officeart/2005/8/layout/list1"/>
    <dgm:cxn modelId="{80D32CC4-7D4F-4A05-A2BB-1863932BB291}" type="presParOf" srcId="{1A71EB77-9CA2-4847-9085-53C43F00E28B}" destId="{BE1D5B88-4646-4C01-91FB-E897B8600FC5}" srcOrd="2" destOrd="0" presId="urn:microsoft.com/office/officeart/2005/8/layout/list1"/>
    <dgm:cxn modelId="{17BD8142-F5EF-46CE-9F17-356397BD9C5A}" type="presParOf" srcId="{1A71EB77-9CA2-4847-9085-53C43F00E28B}" destId="{A3F2C489-78F8-4A4F-89CF-7101E905F3E6}" srcOrd="3" destOrd="0" presId="urn:microsoft.com/office/officeart/2005/8/layout/list1"/>
    <dgm:cxn modelId="{90DDFCD1-4FAF-493A-A6E3-400E932BF3E9}" type="presParOf" srcId="{1A71EB77-9CA2-4847-9085-53C43F00E28B}" destId="{A43E2EAA-FF3D-41DA-956B-D80E408E7825}" srcOrd="4" destOrd="0" presId="urn:microsoft.com/office/officeart/2005/8/layout/list1"/>
    <dgm:cxn modelId="{9E0E1759-1813-4B4A-B93B-A2DD1B5FE312}" type="presParOf" srcId="{A43E2EAA-FF3D-41DA-956B-D80E408E7825}" destId="{88B7F4C6-BF1A-401C-8A39-716652B0F9E5}" srcOrd="0" destOrd="0" presId="urn:microsoft.com/office/officeart/2005/8/layout/list1"/>
    <dgm:cxn modelId="{F35CBDA5-B0E7-41D4-AAD8-C440FA0DCACA}" type="presParOf" srcId="{A43E2EAA-FF3D-41DA-956B-D80E408E7825}" destId="{CCA27958-C5FC-4CBA-9282-28314EE54472}" srcOrd="1" destOrd="0" presId="urn:microsoft.com/office/officeart/2005/8/layout/list1"/>
    <dgm:cxn modelId="{6DB7E14B-6460-42E4-A1E8-D204EEBA5396}" type="presParOf" srcId="{1A71EB77-9CA2-4847-9085-53C43F00E28B}" destId="{5FE54F21-AEFA-4B8D-9D05-085EDA3C47EF}" srcOrd="5" destOrd="0" presId="urn:microsoft.com/office/officeart/2005/8/layout/list1"/>
    <dgm:cxn modelId="{A4A78FBA-46B4-4CDE-A714-E30D8CFF22E5}" type="presParOf" srcId="{1A71EB77-9CA2-4847-9085-53C43F00E28B}" destId="{81CFA0BD-AF04-45B2-8859-A584052DFC70}" srcOrd="6" destOrd="0" presId="urn:microsoft.com/office/officeart/2005/8/layout/list1"/>
    <dgm:cxn modelId="{D43623D1-1F6C-4B47-9378-864B662C3166}" type="presParOf" srcId="{1A71EB77-9CA2-4847-9085-53C43F00E28B}" destId="{7435F7B3-28D5-40CE-8E2E-381F9ECF902F}" srcOrd="7" destOrd="0" presId="urn:microsoft.com/office/officeart/2005/8/layout/list1"/>
    <dgm:cxn modelId="{242CCB3D-9C33-4279-B33F-CF2CC9D46BB8}" type="presParOf" srcId="{1A71EB77-9CA2-4847-9085-53C43F00E28B}" destId="{DA949A4A-2000-44C9-9EDD-6B3AB48684E6}" srcOrd="8" destOrd="0" presId="urn:microsoft.com/office/officeart/2005/8/layout/list1"/>
    <dgm:cxn modelId="{726CD75B-4CE6-464A-B3A1-F4993A70CC70}" type="presParOf" srcId="{DA949A4A-2000-44C9-9EDD-6B3AB48684E6}" destId="{11631846-1978-4F71-88FC-BAB1F074EC91}" srcOrd="0" destOrd="0" presId="urn:microsoft.com/office/officeart/2005/8/layout/list1"/>
    <dgm:cxn modelId="{20F5993A-2931-4935-9155-5445A69B34FC}" type="presParOf" srcId="{DA949A4A-2000-44C9-9EDD-6B3AB48684E6}" destId="{54645D30-EE00-4356-B190-47A4664F75F6}" srcOrd="1" destOrd="0" presId="urn:microsoft.com/office/officeart/2005/8/layout/list1"/>
    <dgm:cxn modelId="{F92E329E-ED3F-4DAF-8587-145F9E28036B}" type="presParOf" srcId="{1A71EB77-9CA2-4847-9085-53C43F00E28B}" destId="{3D4EF5FE-FB59-4AFB-8905-1DCE81071223}" srcOrd="9" destOrd="0" presId="urn:microsoft.com/office/officeart/2005/8/layout/list1"/>
    <dgm:cxn modelId="{322E4E81-9A24-4B66-B78E-D7B02773A83E}" type="presParOf" srcId="{1A71EB77-9CA2-4847-9085-53C43F00E28B}" destId="{F643C11E-E697-4C61-A1B1-4DB419989D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4078E-A3B6-4CDF-A0A1-FC183700B8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99CAE4-5C70-4BCE-8C76-FB7697B6E205}">
      <dgm:prSet phldrT="[Текст]"/>
      <dgm:spPr/>
      <dgm:t>
        <a:bodyPr/>
        <a:lstStyle/>
        <a:p>
          <a:r>
            <a:rPr lang="ru-RU" dirty="0" smtClean="0"/>
            <a:t>Физические</a:t>
          </a:r>
          <a:endParaRPr lang="ru-RU" dirty="0"/>
        </a:p>
      </dgm:t>
    </dgm:pt>
    <dgm:pt modelId="{2F599B90-176A-4BF0-9EA2-79F3338136E7}" type="parTrans" cxnId="{CD10E05F-FA22-41B1-A3D2-ECE46CC6394D}">
      <dgm:prSet/>
      <dgm:spPr/>
      <dgm:t>
        <a:bodyPr/>
        <a:lstStyle/>
        <a:p>
          <a:endParaRPr lang="ru-RU"/>
        </a:p>
      </dgm:t>
    </dgm:pt>
    <dgm:pt modelId="{AD71B990-F5CB-4D42-9CB3-AE55209200C1}" type="sibTrans" cxnId="{CD10E05F-FA22-41B1-A3D2-ECE46CC6394D}">
      <dgm:prSet/>
      <dgm:spPr/>
      <dgm:t>
        <a:bodyPr/>
        <a:lstStyle/>
        <a:p>
          <a:endParaRPr lang="ru-RU"/>
        </a:p>
      </dgm:t>
    </dgm:pt>
    <dgm:pt modelId="{20D918FD-2C31-4AA9-B8F5-D87E39B2140A}">
      <dgm:prSet phldrT="[Текст]"/>
      <dgm:spPr/>
      <dgm:t>
        <a:bodyPr/>
        <a:lstStyle/>
        <a:p>
          <a:r>
            <a:rPr lang="ru-RU" dirty="0" smtClean="0"/>
            <a:t>новых веществ не образуется</a:t>
          </a:r>
          <a:endParaRPr lang="ru-RU" dirty="0"/>
        </a:p>
      </dgm:t>
    </dgm:pt>
    <dgm:pt modelId="{A560557D-3D8E-46D2-8C15-4E7A8FECE0A5}" type="parTrans" cxnId="{50E520E6-7115-41F3-B900-87A7E8F59659}">
      <dgm:prSet/>
      <dgm:spPr/>
      <dgm:t>
        <a:bodyPr/>
        <a:lstStyle/>
        <a:p>
          <a:endParaRPr lang="ru-RU"/>
        </a:p>
      </dgm:t>
    </dgm:pt>
    <dgm:pt modelId="{13CB8B31-7A60-43B4-8FDD-4F9BC390550E}" type="sibTrans" cxnId="{50E520E6-7115-41F3-B900-87A7E8F59659}">
      <dgm:prSet/>
      <dgm:spPr/>
      <dgm:t>
        <a:bodyPr/>
        <a:lstStyle/>
        <a:p>
          <a:endParaRPr lang="ru-RU"/>
        </a:p>
      </dgm:t>
    </dgm:pt>
    <dgm:pt modelId="{55D266F8-C236-4004-A3E6-9F2ED4FB39D1}">
      <dgm:prSet phldrT="[Текст]"/>
      <dgm:spPr/>
      <dgm:t>
        <a:bodyPr/>
        <a:lstStyle/>
        <a:p>
          <a:r>
            <a:rPr lang="ru-RU" dirty="0" smtClean="0"/>
            <a:t>Химические</a:t>
          </a:r>
          <a:endParaRPr lang="ru-RU" dirty="0"/>
        </a:p>
      </dgm:t>
    </dgm:pt>
    <dgm:pt modelId="{768D3100-9683-4590-A726-E32366C76E4D}" type="parTrans" cxnId="{5BC818EE-906A-424A-92CD-CCDEABB71AF8}">
      <dgm:prSet/>
      <dgm:spPr/>
      <dgm:t>
        <a:bodyPr/>
        <a:lstStyle/>
        <a:p>
          <a:endParaRPr lang="ru-RU"/>
        </a:p>
      </dgm:t>
    </dgm:pt>
    <dgm:pt modelId="{A1B25EEC-EE7E-4816-8C55-2E60BE513AA5}" type="sibTrans" cxnId="{5BC818EE-906A-424A-92CD-CCDEABB71AF8}">
      <dgm:prSet/>
      <dgm:spPr/>
      <dgm:t>
        <a:bodyPr/>
        <a:lstStyle/>
        <a:p>
          <a:endParaRPr lang="ru-RU"/>
        </a:p>
      </dgm:t>
    </dgm:pt>
    <dgm:pt modelId="{30AD2D3D-A937-413D-8944-1BAC9F8E9C8F}">
      <dgm:prSet phldrT="[Текст]"/>
      <dgm:spPr/>
      <dgm:t>
        <a:bodyPr/>
        <a:lstStyle/>
        <a:p>
          <a:r>
            <a:rPr lang="ru-RU" dirty="0" smtClean="0"/>
            <a:t>образуются новые вещества</a:t>
          </a:r>
          <a:endParaRPr lang="ru-RU" dirty="0"/>
        </a:p>
      </dgm:t>
    </dgm:pt>
    <dgm:pt modelId="{8DE88ED2-A86E-4185-877D-E75630DF0D09}" type="parTrans" cxnId="{87BAD361-6ED0-446B-8A76-5FA5A2A66076}">
      <dgm:prSet/>
      <dgm:spPr/>
      <dgm:t>
        <a:bodyPr/>
        <a:lstStyle/>
        <a:p>
          <a:endParaRPr lang="ru-RU"/>
        </a:p>
      </dgm:t>
    </dgm:pt>
    <dgm:pt modelId="{99B1F7EA-A40E-4DB7-963D-9AA579A062BE}" type="sibTrans" cxnId="{87BAD361-6ED0-446B-8A76-5FA5A2A66076}">
      <dgm:prSet/>
      <dgm:spPr/>
      <dgm:t>
        <a:bodyPr/>
        <a:lstStyle/>
        <a:p>
          <a:endParaRPr lang="ru-RU"/>
        </a:p>
      </dgm:t>
    </dgm:pt>
    <dgm:pt modelId="{5B72D8CE-9746-4A8F-ACA3-327AB7C8BB48}" type="pres">
      <dgm:prSet presAssocID="{2634078E-A3B6-4CDF-A0A1-FC183700B8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402B5E-097D-471A-B433-70A658BB5302}" type="pres">
      <dgm:prSet presAssocID="{E399CAE4-5C70-4BCE-8C76-FB7697B6E205}" presName="parentText" presStyleLbl="node1" presStyleIdx="0" presStyleCnt="2" custScaleY="61576" custLinFactNeighborY="-21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CA801-5998-44B7-993D-0F0991A13050}" type="pres">
      <dgm:prSet presAssocID="{E399CAE4-5C70-4BCE-8C76-FB7697B6E20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10CF-5DF0-4D05-8B65-A05DFCE05236}" type="pres">
      <dgm:prSet presAssocID="{55D266F8-C236-4004-A3E6-9F2ED4FB39D1}" presName="parentText" presStyleLbl="node1" presStyleIdx="1" presStyleCnt="2" custScaleY="64073" custLinFactNeighborX="-1091" custLinFactNeighborY="-466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1EF31-69E3-4CD7-A874-7B81C4E613E7}" type="pres">
      <dgm:prSet presAssocID="{55D266F8-C236-4004-A3E6-9F2ED4FB39D1}" presName="childText" presStyleLbl="revTx" presStyleIdx="1" presStyleCnt="2" custScaleX="93454" custScaleY="37862" custLinFactNeighborX="-164" custLinFactNeighborY="-37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520E6-7115-41F3-B900-87A7E8F59659}" srcId="{E399CAE4-5C70-4BCE-8C76-FB7697B6E205}" destId="{20D918FD-2C31-4AA9-B8F5-D87E39B2140A}" srcOrd="0" destOrd="0" parTransId="{A560557D-3D8E-46D2-8C15-4E7A8FECE0A5}" sibTransId="{13CB8B31-7A60-43B4-8FDD-4F9BC390550E}"/>
    <dgm:cxn modelId="{130F97E9-AFD0-4E8C-BB39-E1C641EA8126}" type="presOf" srcId="{30AD2D3D-A937-413D-8944-1BAC9F8E9C8F}" destId="{4A61EF31-69E3-4CD7-A874-7B81C4E613E7}" srcOrd="0" destOrd="0" presId="urn:microsoft.com/office/officeart/2005/8/layout/vList2"/>
    <dgm:cxn modelId="{E3C7E630-2FC4-46B6-BE69-C5812A15A9C7}" type="presOf" srcId="{55D266F8-C236-4004-A3E6-9F2ED4FB39D1}" destId="{0CC310CF-5DF0-4D05-8B65-A05DFCE05236}" srcOrd="0" destOrd="0" presId="urn:microsoft.com/office/officeart/2005/8/layout/vList2"/>
    <dgm:cxn modelId="{29EF054F-3FA2-4E5B-BF3D-E6BB1821E318}" type="presOf" srcId="{E399CAE4-5C70-4BCE-8C76-FB7697B6E205}" destId="{F9402B5E-097D-471A-B433-70A658BB5302}" srcOrd="0" destOrd="0" presId="urn:microsoft.com/office/officeart/2005/8/layout/vList2"/>
    <dgm:cxn modelId="{10F199E1-EACA-4B24-AB7C-6D076454ECE7}" type="presOf" srcId="{2634078E-A3B6-4CDF-A0A1-FC183700B810}" destId="{5B72D8CE-9746-4A8F-ACA3-327AB7C8BB48}" srcOrd="0" destOrd="0" presId="urn:microsoft.com/office/officeart/2005/8/layout/vList2"/>
    <dgm:cxn modelId="{5BC818EE-906A-424A-92CD-CCDEABB71AF8}" srcId="{2634078E-A3B6-4CDF-A0A1-FC183700B810}" destId="{55D266F8-C236-4004-A3E6-9F2ED4FB39D1}" srcOrd="1" destOrd="0" parTransId="{768D3100-9683-4590-A726-E32366C76E4D}" sibTransId="{A1B25EEC-EE7E-4816-8C55-2E60BE513AA5}"/>
    <dgm:cxn modelId="{87BAD361-6ED0-446B-8A76-5FA5A2A66076}" srcId="{55D266F8-C236-4004-A3E6-9F2ED4FB39D1}" destId="{30AD2D3D-A937-413D-8944-1BAC9F8E9C8F}" srcOrd="0" destOrd="0" parTransId="{8DE88ED2-A86E-4185-877D-E75630DF0D09}" sibTransId="{99B1F7EA-A40E-4DB7-963D-9AA579A062BE}"/>
    <dgm:cxn modelId="{1A0D63BF-E6B8-48D6-9C66-CEAAB2AF0511}" type="presOf" srcId="{20D918FD-2C31-4AA9-B8F5-D87E39B2140A}" destId="{596CA801-5998-44B7-993D-0F0991A13050}" srcOrd="0" destOrd="0" presId="urn:microsoft.com/office/officeart/2005/8/layout/vList2"/>
    <dgm:cxn modelId="{CD10E05F-FA22-41B1-A3D2-ECE46CC6394D}" srcId="{2634078E-A3B6-4CDF-A0A1-FC183700B810}" destId="{E399CAE4-5C70-4BCE-8C76-FB7697B6E205}" srcOrd="0" destOrd="0" parTransId="{2F599B90-176A-4BF0-9EA2-79F3338136E7}" sibTransId="{AD71B990-F5CB-4D42-9CB3-AE55209200C1}"/>
    <dgm:cxn modelId="{25C1CE7E-555B-459D-8D58-1D48D5B5E64A}" type="presParOf" srcId="{5B72D8CE-9746-4A8F-ACA3-327AB7C8BB48}" destId="{F9402B5E-097D-471A-B433-70A658BB5302}" srcOrd="0" destOrd="0" presId="urn:microsoft.com/office/officeart/2005/8/layout/vList2"/>
    <dgm:cxn modelId="{EA195F39-C2DC-4DC3-8AC2-9404422FE6E5}" type="presParOf" srcId="{5B72D8CE-9746-4A8F-ACA3-327AB7C8BB48}" destId="{596CA801-5998-44B7-993D-0F0991A13050}" srcOrd="1" destOrd="0" presId="urn:microsoft.com/office/officeart/2005/8/layout/vList2"/>
    <dgm:cxn modelId="{FCB62A20-BBB0-4A55-A78F-E22D769F37CC}" type="presParOf" srcId="{5B72D8CE-9746-4A8F-ACA3-327AB7C8BB48}" destId="{0CC310CF-5DF0-4D05-8B65-A05DFCE05236}" srcOrd="2" destOrd="0" presId="urn:microsoft.com/office/officeart/2005/8/layout/vList2"/>
    <dgm:cxn modelId="{55E57E41-4DA4-4C75-AF49-93831857959F}" type="presParOf" srcId="{5B72D8CE-9746-4A8F-ACA3-327AB7C8BB48}" destId="{4A61EF31-69E3-4CD7-A874-7B81C4E613E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D5B88-4646-4C01-91FB-E897B8600FC5}">
      <dsp:nvSpPr>
        <dsp:cNvPr id="0" name=""/>
        <dsp:cNvSpPr/>
      </dsp:nvSpPr>
      <dsp:spPr>
        <a:xfrm>
          <a:off x="0" y="355084"/>
          <a:ext cx="842493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658EE-E5DC-4027-B2F7-9EAB0C165DEE}">
      <dsp:nvSpPr>
        <dsp:cNvPr id="0" name=""/>
        <dsp:cNvSpPr/>
      </dsp:nvSpPr>
      <dsp:spPr>
        <a:xfrm rot="10800000" flipV="1">
          <a:off x="249247" y="0"/>
          <a:ext cx="6035750" cy="63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веществах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280362" y="31115"/>
        <a:ext cx="5973520" cy="575170"/>
      </dsp:txXfrm>
    </dsp:sp>
    <dsp:sp modelId="{81CFA0BD-AF04-45B2-8859-A584052DFC70}">
      <dsp:nvSpPr>
        <dsp:cNvPr id="0" name=""/>
        <dsp:cNvSpPr/>
      </dsp:nvSpPr>
      <dsp:spPr>
        <a:xfrm>
          <a:off x="0" y="1271228"/>
          <a:ext cx="842493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27958-C5FC-4CBA-9282-28314EE54472}">
      <dsp:nvSpPr>
        <dsp:cNvPr id="0" name=""/>
        <dsp:cNvSpPr/>
      </dsp:nvSpPr>
      <dsp:spPr>
        <a:xfrm>
          <a:off x="421246" y="990788"/>
          <a:ext cx="589745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свойствах веществ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626" y="1018168"/>
        <a:ext cx="5842695" cy="506120"/>
      </dsp:txXfrm>
    </dsp:sp>
    <dsp:sp modelId="{F643C11E-E697-4C61-A1B1-4DB419989D32}">
      <dsp:nvSpPr>
        <dsp:cNvPr id="0" name=""/>
        <dsp:cNvSpPr/>
      </dsp:nvSpPr>
      <dsp:spPr>
        <a:xfrm>
          <a:off x="0" y="2133068"/>
          <a:ext cx="8424936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45D30-EE00-4356-B190-47A4664F75F6}">
      <dsp:nvSpPr>
        <dsp:cNvPr id="0" name=""/>
        <dsp:cNvSpPr/>
      </dsp:nvSpPr>
      <dsp:spPr>
        <a:xfrm>
          <a:off x="421246" y="1852628"/>
          <a:ext cx="589745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превращениях веществ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8626" y="1880008"/>
        <a:ext cx="5842695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02B5E-097D-471A-B433-70A658BB5302}">
      <dsp:nvSpPr>
        <dsp:cNvPr id="0" name=""/>
        <dsp:cNvSpPr/>
      </dsp:nvSpPr>
      <dsp:spPr>
        <a:xfrm>
          <a:off x="0" y="0"/>
          <a:ext cx="6600056" cy="763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Физические</a:t>
          </a:r>
          <a:endParaRPr lang="ru-RU" sz="3300" kern="1200" dirty="0"/>
        </a:p>
      </dsp:txBody>
      <dsp:txXfrm>
        <a:off x="37279" y="37279"/>
        <a:ext cx="6525498" cy="689107"/>
      </dsp:txXfrm>
    </dsp:sp>
    <dsp:sp modelId="{596CA801-5998-44B7-993D-0F0991A13050}">
      <dsp:nvSpPr>
        <dsp:cNvPr id="0" name=""/>
        <dsp:cNvSpPr/>
      </dsp:nvSpPr>
      <dsp:spPr>
        <a:xfrm>
          <a:off x="0" y="789927"/>
          <a:ext cx="6600056" cy="123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новых веществ не образуется</a:t>
          </a:r>
          <a:endParaRPr lang="ru-RU" sz="2600" kern="1200" dirty="0"/>
        </a:p>
      </dsp:txBody>
      <dsp:txXfrm>
        <a:off x="0" y="789927"/>
        <a:ext cx="6600056" cy="1234237"/>
      </dsp:txXfrm>
    </dsp:sp>
    <dsp:sp modelId="{0CC310CF-5DF0-4D05-8B65-A05DFCE05236}">
      <dsp:nvSpPr>
        <dsp:cNvPr id="0" name=""/>
        <dsp:cNvSpPr/>
      </dsp:nvSpPr>
      <dsp:spPr>
        <a:xfrm>
          <a:off x="0" y="1447813"/>
          <a:ext cx="6600056" cy="7946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Химические</a:t>
          </a:r>
          <a:endParaRPr lang="ru-RU" sz="3300" kern="1200" dirty="0"/>
        </a:p>
      </dsp:txBody>
      <dsp:txXfrm>
        <a:off x="38791" y="1486604"/>
        <a:ext cx="6522474" cy="717051"/>
      </dsp:txXfrm>
    </dsp:sp>
    <dsp:sp modelId="{4A61EF31-69E3-4CD7-A874-7B81C4E613E7}">
      <dsp:nvSpPr>
        <dsp:cNvPr id="0" name=""/>
        <dsp:cNvSpPr/>
      </dsp:nvSpPr>
      <dsp:spPr>
        <a:xfrm>
          <a:off x="205195" y="2357171"/>
          <a:ext cx="6168016" cy="46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kern="1200" dirty="0" smtClean="0"/>
            <a:t>образуются новые вещества</a:t>
          </a:r>
          <a:endParaRPr lang="ru-RU" sz="2600" kern="1200" dirty="0"/>
        </a:p>
      </dsp:txBody>
      <dsp:txXfrm>
        <a:off x="205195" y="2357171"/>
        <a:ext cx="6168016" cy="467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A6686-5366-422E-AD29-66F7E876603A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D3971-C473-4CC6-BFA2-B7A51A53F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55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C5346E-67DC-4BCD-9503-4D2CB6E00A44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D2BBA8-37F7-43C0-A743-0E6CCF1495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openxmlformats.org/officeDocument/2006/relationships/image" Target="../media/image24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23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992888" cy="252028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химия – это наука о …</a:t>
            </a:r>
            <a:endParaRPr lang="ru-RU" sz="5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16021464"/>
              </p:ext>
            </p:extLst>
          </p:nvPr>
        </p:nvGraphicFramePr>
        <p:xfrm>
          <a:off x="323528" y="3717032"/>
          <a:ext cx="842493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6031431" y="3789039"/>
            <a:ext cx="521208" cy="5040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7" action="ppaction://hlinksldjump" highlightClick="1"/>
          </p:cNvPr>
          <p:cNvSpPr/>
          <p:nvPr/>
        </p:nvSpPr>
        <p:spPr>
          <a:xfrm>
            <a:off x="6099533" y="4725144"/>
            <a:ext cx="521208" cy="5040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8" action="ppaction://hlinksldjump" highlightClick="1"/>
          </p:cNvPr>
          <p:cNvSpPr/>
          <p:nvPr/>
        </p:nvSpPr>
        <p:spPr>
          <a:xfrm>
            <a:off x="6099533" y="5589240"/>
            <a:ext cx="521208" cy="5040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002765" y="6492875"/>
            <a:ext cx="2286000" cy="365125"/>
          </a:xfrm>
        </p:spPr>
        <p:txBody>
          <a:bodyPr/>
          <a:lstStyle/>
          <a:p>
            <a:fld id="{7104931D-9A7E-4861-B21F-2C386F9B45C4}" type="datetime1">
              <a:rPr lang="ru-RU" smtClean="0"/>
              <a:t>10.10.2012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279847" y="6490172"/>
            <a:ext cx="2286000" cy="365125"/>
          </a:xfrm>
        </p:spPr>
        <p:txBody>
          <a:bodyPr/>
          <a:lstStyle/>
          <a:p>
            <a:r>
              <a:rPr lang="ru-RU" dirty="0" err="1" smtClean="0"/>
              <a:t>Майбурова</a:t>
            </a:r>
            <a:r>
              <a:rPr lang="ru-RU" dirty="0" smtClean="0"/>
              <a:t> Наталья Анатольевна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BBA8-37F7-43C0-A743-0E6CCF1495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3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Вещество – это то, из чего состоит физическое тело.</a:t>
            </a:r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339217"/>
            <a:ext cx="2304256" cy="267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8959" y="2339217"/>
            <a:ext cx="2077097" cy="267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76056" y="2373302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колба и пробирка – тела, вещество -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4127627"/>
            <a:ext cx="1577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стекло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9963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5" y="476672"/>
            <a:ext cx="8568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Подберите соответствующие тела и вещества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5" y="1159022"/>
            <a:ext cx="18002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59" y="275356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195735" y="1286744"/>
            <a:ext cx="1836203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90571">
            <a:off x="2134967" y="1833281"/>
            <a:ext cx="21637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07110" y="1025134"/>
            <a:ext cx="20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древесина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7905" y="2009273"/>
            <a:ext cx="1414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кирпич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6978" y="2604824"/>
            <a:ext cx="1800200" cy="1499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23119" y="3721831"/>
            <a:ext cx="1338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кольцо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2126" y="2648608"/>
            <a:ext cx="2330269" cy="76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58575">
            <a:off x="5136959" y="2683751"/>
            <a:ext cx="22685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020272" y="2648608"/>
            <a:ext cx="122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золото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7938" y="3313854"/>
            <a:ext cx="954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медь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0335" y="4653136"/>
            <a:ext cx="1345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нейлон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4444" y="5301208"/>
            <a:ext cx="133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хлопок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2245681" y="4823137"/>
            <a:ext cx="21637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719092">
            <a:off x="2300558" y="5209599"/>
            <a:ext cx="21637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141" y="3837074"/>
            <a:ext cx="1944217" cy="215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7678" y="5992418"/>
            <a:ext cx="1598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рубашка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57938" y="3976304"/>
            <a:ext cx="203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пластмасса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1502">
            <a:off x="5208546" y="2966114"/>
            <a:ext cx="2248336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Управляющая кнопка: возврат 14">
            <a:hlinkClick r:id="" action="ppaction://hlinkshowjump?jump=firstslide" highlightClick="1"/>
          </p:cNvPr>
          <p:cNvSpPr/>
          <p:nvPr/>
        </p:nvSpPr>
        <p:spPr>
          <a:xfrm>
            <a:off x="8123586" y="5992418"/>
            <a:ext cx="487223" cy="52322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2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260" y="338425"/>
            <a:ext cx="8208912" cy="1656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Свойства вещества – это признаки, по которым вещества отличаются друг от друга или сходны между собой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043608" y="2951872"/>
            <a:ext cx="2368403" cy="1088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7374" y="3238128"/>
            <a:ext cx="2086005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2048282"/>
            <a:ext cx="2448271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0848" y="1994609"/>
            <a:ext cx="2273750" cy="107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67738" y="3017265"/>
            <a:ext cx="216024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99123" y="4058529"/>
            <a:ext cx="2897470" cy="130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2011" y="4725144"/>
            <a:ext cx="2816173" cy="110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7292" y="4258098"/>
            <a:ext cx="2134719" cy="1222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28635" y="3485926"/>
            <a:ext cx="162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свойства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32567" y="3162760"/>
            <a:ext cx="1830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3165" y="2082215"/>
            <a:ext cx="14491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запах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87849" y="2111917"/>
            <a:ext cx="278372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плотность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77292" y="2870463"/>
            <a:ext cx="189064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раствори</a:t>
            </a:r>
          </a:p>
          <a:p>
            <a:pPr algn="ctr"/>
            <a:r>
              <a:rPr lang="ru-RU" sz="3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мость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05179" y="4392106"/>
            <a:ext cx="20316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агрегатное 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состояние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01883" y="4079895"/>
            <a:ext cx="242284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температуры 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кипения и 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плавления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74284" y="4798729"/>
            <a:ext cx="28916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тепло- и </a:t>
            </a:r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электро</a:t>
            </a:r>
            <a:endParaRPr lang="ru-RU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проводность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3336825" y="4058529"/>
            <a:ext cx="587103" cy="5225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3374284" y="3716758"/>
            <a:ext cx="385363" cy="771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3079" idx="0"/>
          </p:cNvCxnSpPr>
          <p:nvPr/>
        </p:nvCxnSpPr>
        <p:spPr>
          <a:xfrm flipH="1">
            <a:off x="4820098" y="4258098"/>
            <a:ext cx="20278" cy="4670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883379" y="3974528"/>
            <a:ext cx="521837" cy="220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883379" y="3495897"/>
            <a:ext cx="452183" cy="99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5260848" y="2951872"/>
            <a:ext cx="391272" cy="286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4211960" y="3017265"/>
            <a:ext cx="216024" cy="220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82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548680"/>
            <a:ext cx="573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Вещества и их свойства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41277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15" y="2132856"/>
            <a:ext cx="849788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849788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00" y="3573016"/>
            <a:ext cx="849788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22" y="5157192"/>
            <a:ext cx="849788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22" y="4437112"/>
            <a:ext cx="8497887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373395" y="1398239"/>
            <a:ext cx="0" cy="3757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17324"/>
            <a:ext cx="127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09105"/>
            <a:ext cx="127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158" y="1396404"/>
            <a:ext cx="127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5476" y="1588811"/>
            <a:ext cx="1004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вещество</a:t>
            </a:r>
            <a:endParaRPr lang="ru-RU" sz="1600" dirty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40" y="1434451"/>
            <a:ext cx="127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239" y="1434451"/>
            <a:ext cx="127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417324"/>
            <a:ext cx="12700" cy="376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84336" y="1465700"/>
            <a:ext cx="866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агрегат </a:t>
            </a:r>
          </a:p>
          <a:p>
            <a:r>
              <a:rPr lang="ru-RU" sz="1600" dirty="0" err="1" smtClean="0"/>
              <a:t>состоян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614251" y="1588811"/>
            <a:ext cx="571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цвет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83719" y="1547813"/>
            <a:ext cx="1151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растворим </a:t>
            </a:r>
          </a:p>
          <a:p>
            <a:r>
              <a:rPr lang="ru-RU" sz="1600" dirty="0" smtClean="0"/>
              <a:t>в воде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35188" y="1615079"/>
            <a:ext cx="1093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плотность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724128" y="1599690"/>
            <a:ext cx="717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запах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732240" y="1491968"/>
            <a:ext cx="761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 кип</a:t>
            </a:r>
          </a:p>
          <a:p>
            <a:r>
              <a:rPr lang="ru-RU" sz="1600" dirty="0" smtClean="0"/>
              <a:t>Т </a:t>
            </a:r>
            <a:r>
              <a:rPr lang="ru-RU" sz="1600" dirty="0" err="1" smtClean="0"/>
              <a:t>плав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706092" y="1465699"/>
            <a:ext cx="1525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тепло-, </a:t>
            </a:r>
            <a:r>
              <a:rPr lang="ru-RU" sz="1600" dirty="0" err="1" smtClean="0"/>
              <a:t>электро</a:t>
            </a:r>
            <a:endParaRPr lang="ru-RU" sz="1600" dirty="0" smtClean="0"/>
          </a:p>
          <a:p>
            <a:r>
              <a:rPr lang="ru-RU" sz="1600" dirty="0" err="1" smtClean="0"/>
              <a:t>проводность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14817" y="2223724"/>
            <a:ext cx="1235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поваренная </a:t>
            </a:r>
          </a:p>
          <a:p>
            <a:r>
              <a:rPr lang="ru-RU" sz="1600" dirty="0" smtClean="0"/>
              <a:t>соль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611766" y="2269278"/>
            <a:ext cx="664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тверд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533616" y="2303837"/>
            <a:ext cx="728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белый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3399" y="2310842"/>
            <a:ext cx="11001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растворим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758747" y="2317847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2,165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844450" y="2362588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нет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732240" y="2239477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801°С</a:t>
            </a:r>
          </a:p>
          <a:p>
            <a:r>
              <a:rPr lang="ru-RU" sz="1600" dirty="0" smtClean="0"/>
              <a:t>1465°С</a:t>
            </a:r>
            <a:endParaRPr lang="ru-RU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7782328" y="2239477"/>
            <a:ext cx="1048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проводит</a:t>
            </a:r>
          </a:p>
          <a:p>
            <a:r>
              <a:rPr lang="ru-RU" sz="1600" dirty="0" smtClean="0"/>
              <a:t> (раствор)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0444" y="3107520"/>
            <a:ext cx="1103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алюминий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585545" y="3145567"/>
            <a:ext cx="664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тверд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4321" y="2905028"/>
            <a:ext cx="12312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серебристо-</a:t>
            </a:r>
          </a:p>
          <a:p>
            <a:r>
              <a:rPr lang="ru-RU" sz="1600" dirty="0" smtClean="0"/>
              <a:t>серый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402954" y="3120221"/>
            <a:ext cx="111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не раствор</a:t>
            </a: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783364" y="3089527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2,699</a:t>
            </a:r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841002" y="3089527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нет</a:t>
            </a:r>
            <a:endParaRPr lang="ru-RU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724117" y="2966416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660°С,</a:t>
            </a:r>
          </a:p>
          <a:p>
            <a:r>
              <a:rPr lang="ru-RU" sz="1600" dirty="0" smtClean="0"/>
              <a:t>2500°С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845318" y="3089526"/>
            <a:ext cx="996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проводит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80915" y="3835787"/>
            <a:ext cx="571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вода</a:t>
            </a:r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384336" y="3824435"/>
            <a:ext cx="1011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жидкость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6894" y="3824435"/>
            <a:ext cx="9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без цвета</a:t>
            </a:r>
            <a:endParaRPr lang="ru-RU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693995" y="3791735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926806" y="381168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899489" y="3795904"/>
            <a:ext cx="476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нет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765680" y="3712676"/>
            <a:ext cx="7104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100°С</a:t>
            </a:r>
          </a:p>
          <a:p>
            <a:r>
              <a:rPr lang="ru-RU" sz="1600" dirty="0" smtClean="0"/>
              <a:t>0°С</a:t>
            </a:r>
            <a:endParaRPr lang="ru-RU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706092" y="3811681"/>
            <a:ext cx="1249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не проводит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425161" y="4556611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аммиак</a:t>
            </a:r>
            <a:endParaRPr lang="ru-RU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611766" y="4556611"/>
            <a:ext cx="442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газ</a:t>
            </a:r>
            <a:endParaRPr lang="ru-RU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2360544" y="4627372"/>
            <a:ext cx="9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без цвета</a:t>
            </a:r>
            <a:endParaRPr lang="ru-RU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3515555" y="4556565"/>
            <a:ext cx="899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хорошо </a:t>
            </a:r>
          </a:p>
          <a:p>
            <a:r>
              <a:rPr lang="ru-RU" sz="1600" dirty="0" err="1" smtClean="0"/>
              <a:t>раств</a:t>
            </a:r>
            <a:endParaRPr lang="ru-RU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4823588" y="455809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___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745953" y="4627372"/>
            <a:ext cx="783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резкий</a:t>
            </a:r>
            <a:endParaRPr lang="ru-RU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782511" y="4627372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-33°С</a:t>
            </a:r>
            <a:endParaRPr lang="ru-RU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681883" y="4602639"/>
            <a:ext cx="12497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не проводит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8138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33" grpId="0"/>
      <p:bldP spid="34" grpId="0"/>
      <p:bldP spid="35" grpId="0"/>
      <p:bldP spid="36" grpId="0"/>
      <p:bldP spid="45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ru-RU" dirty="0" smtClean="0"/>
              <a:t>Свойства                       Применение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131840" y="1268760"/>
            <a:ext cx="21602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173190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алюминий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27784" y="1708787"/>
            <a:ext cx="3534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прочный в сплавах, </a:t>
            </a:r>
          </a:p>
          <a:p>
            <a:r>
              <a:rPr lang="ru-RU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пластичный, легкий</a:t>
            </a:r>
            <a:endParaRPr lang="ru-RU" sz="2800" b="1" dirty="0">
              <a:ln w="12700">
                <a:solidFill>
                  <a:schemeClr val="tx2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411760" y="218584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0" idx="1"/>
          </p:cNvCxnSpPr>
          <p:nvPr/>
        </p:nvCxnSpPr>
        <p:spPr>
          <a:xfrm>
            <a:off x="2267744" y="2185840"/>
            <a:ext cx="360040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2726" y="2048521"/>
            <a:ext cx="500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4608" y="1551898"/>
            <a:ext cx="2119683" cy="140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7544" y="3296095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графит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95647" y="3435567"/>
            <a:ext cx="500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371432" y="3296095"/>
            <a:ext cx="3791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хрупкий, серого цвета</a:t>
            </a:r>
            <a:endParaRPr lang="ru-RU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8636" y="3435567"/>
            <a:ext cx="500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4315" y="3068960"/>
            <a:ext cx="177611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70292" y="4561403"/>
            <a:ext cx="130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медь</a:t>
            </a:r>
            <a:endParaRPr lang="ru-RU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4739661"/>
            <a:ext cx="500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783862" y="4571583"/>
            <a:ext cx="508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2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3295" y="4685695"/>
            <a:ext cx="500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7129" y="4437112"/>
            <a:ext cx="6524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Управляющая кнопка: возврат 19">
            <a:hlinkClick r:id="" action="ppaction://hlinkshowjump?jump=firstslide" highlightClick="1"/>
          </p:cNvPr>
          <p:cNvSpPr/>
          <p:nvPr/>
        </p:nvSpPr>
        <p:spPr>
          <a:xfrm>
            <a:off x="7956376" y="5949280"/>
            <a:ext cx="648072" cy="52120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20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83880" cy="1008112"/>
          </a:xfrm>
        </p:spPr>
        <p:txBody>
          <a:bodyPr>
            <a:no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ревращения веществ – это явления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93452423"/>
              </p:ext>
            </p:extLst>
          </p:nvPr>
        </p:nvGraphicFramePr>
        <p:xfrm>
          <a:off x="1331640" y="1142403"/>
          <a:ext cx="660005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165618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4833156"/>
            <a:ext cx="1728192" cy="201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3707904" y="5279504"/>
            <a:ext cx="1058416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7" y="3933056"/>
            <a:ext cx="158417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3501008"/>
            <a:ext cx="158417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3671" y="4920639"/>
            <a:ext cx="2056761" cy="16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175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6311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1</a:t>
            </a:r>
            <a:r>
              <a:rPr lang="ru-RU" sz="1000" dirty="0" smtClean="0"/>
              <a:t>.</a:t>
            </a:r>
            <a:r>
              <a:rPr lang="en-US" sz="1000" dirty="0" smtClean="0"/>
              <a:t>http://images.yandex.ru/yandsearch?p=1&amp;text=%D0%BA%D0%B0%D1%80%D1%82%D0%B8%D0%BD%D0%BA%D0%B0%20%D0%BA%D0%BE%D0%BB%D0%B1%D1%8B&amp;noreask=1&amp;img_url=www.nordlab.net%2Fkolba_koni4eskaya_so_shlifom_TC_s_deleniyami.jpeg&amp;pos=21&amp;rpt=simage&amp;lr=19</a:t>
            </a:r>
            <a:endParaRPr lang="ru-RU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27511" y="4046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спользованы материалы: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9126" y="1168408"/>
            <a:ext cx="84929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2</a:t>
            </a:r>
            <a:r>
              <a:rPr lang="ru-RU" sz="1000" dirty="0" smtClean="0"/>
              <a:t>.</a:t>
            </a:r>
            <a:r>
              <a:rPr lang="en-US" sz="1000" dirty="0" smtClean="0"/>
              <a:t>http://images.yandex.ru/yandsearch?p=2&amp;text=%D0%BA%D0%B0%D1%80%D1%82%D0%B8%D0%BD%D0%BA%D0%B0%20%D0%9F%D0%A0%D0%9E%D0%91%D0%98%D0%A0%D0%9A%D0%98&amp;img_url=uchkom43.ru%2Fcomponents%2Fcom_virtuemart%2Fshop_image%2Fproduct%2F_________________4d7899276ba25.jpg&amp;pos=45&amp;rpt=simage</a:t>
            </a:r>
            <a:endParaRPr lang="ru-RU" sz="1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895" y="1729333"/>
            <a:ext cx="8484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3</a:t>
            </a:r>
            <a:r>
              <a:rPr lang="ru-RU" sz="1000" dirty="0" smtClean="0"/>
              <a:t>.</a:t>
            </a:r>
            <a:r>
              <a:rPr lang="en-US" sz="1000" dirty="0" smtClean="0"/>
              <a:t>http://images.yandex.ru/yandsearch?text=%D0%BA%D0%B0%D1%80%D1%82%D0%B8%D0%BD%D0%BA%D0%B0%20%D0%B4%D0%BE%D0%BC&amp;noreask=1&amp;img_url=cat190-page86.pluspicture.ru%2Fimages%2F167%2F190%2Forig_848_12976698523DrRR7ztQ5.jpg&amp;pos=3&amp;rpt=simage&amp;lr=19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1313" y="2129443"/>
            <a:ext cx="83573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4</a:t>
            </a:r>
            <a:r>
              <a:rPr lang="ru-RU" sz="1000" dirty="0" smtClean="0"/>
              <a:t>.</a:t>
            </a:r>
            <a:r>
              <a:rPr lang="en-US" sz="1000" dirty="0" smtClean="0"/>
              <a:t>http://images.yandex.ru/yandsearch?text=%D0%BA%D0%B0%D1%80%D1%82%D0%B8%D0%BD%D0%BA%D0%B0%20%D0%BA%D0%BE%D0%BB%D1%8C%D1%86%D0%BE&amp;noreask=1&amp;img_url=justingunter.files.wordpress.com%2F2008%2F03%2Fdiamond-ring.jpg&amp;pos=7&amp;rpt=simage&amp;lr=19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8120" y="2529553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5.</a:t>
            </a:r>
            <a:r>
              <a:rPr lang="en-US" sz="1000" dirty="0" smtClean="0"/>
              <a:t>http://images.yandex.ru/yandsearch?text=%D0%BA%D0%B0%D1%80%D1%82%D0%B8%D0%BD%D0%BA%D0%B0%20%D1%80%D1%83%D0%B1%D0%B0%D1%88%D0%BA%D0%B0&amp;noreask=1&amp;img_url=www.ogram.ru%2Fimg%2FThe_Catalogue%2F3178L40.jpg&amp;pos=0&amp;rpt=simage&amp;lr=19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8120" y="2929663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6.</a:t>
            </a:r>
            <a:r>
              <a:rPr lang="en-US" sz="1000" dirty="0" smtClean="0"/>
              <a:t>http://images.yandex.ru/yandsearch?text=%D0%BA%D0%B0%D1%80%D1%82%D0%B8%D0%BD%D0%BA%D0%B0%20%D1%81%D0%B0%D0%BC%D0%BE%D0%BB%D0%B5%D1%82&amp;noreask=1&amp;img_url=cs08.vkontakte.ru%2Fu356292%2F1025628%2Fx_cacbbfb164.jpg&amp;pos=6&amp;rpt=simage&amp;lr=19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6682" y="3367855"/>
            <a:ext cx="82809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7</a:t>
            </a:r>
            <a:r>
              <a:rPr lang="ru-RU" sz="1000" dirty="0" smtClean="0"/>
              <a:t>.</a:t>
            </a:r>
            <a:r>
              <a:rPr lang="en-US" sz="1000" dirty="0" smtClean="0"/>
              <a:t>http://images.yandex.ru/yandsearch?p=1&amp;text=%D0%BA%D0%B0%D1%80%D1%82%D0%B8%D0%BD%D0%BA%D0%B0%20%D0%BA%D0%B0%D1%80%D0%B0%D0%BD%D0%B4%D0%B0%D1%88&amp;noreask=1&amp;img_url=www.nngasu.ru%2Fentrant%2Fpriemnay%2F2011%2Ffiles%2Fteachers.png&amp;pos=23&amp;rpt=simage&amp;lr=19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013494"/>
            <a:ext cx="82809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8.</a:t>
            </a:r>
            <a:r>
              <a:rPr lang="en-US" sz="1000" dirty="0" smtClean="0"/>
              <a:t>http://images.yandex.ru/yandsearch?text=%D0%BA%D0%B0%D1%80%D1%82%D0%B8%D0%BD%D0%BA%D0%B0%20%D0%B4%D0%BE%D0%B1%D1%8B%D1%87%D0%B0%20%D0%BD%D0%B5%D1%84%D1%82%D1%8C&amp;img_url=img.nur.kz%2Fn%2F05%2F6%2Fneft2802_250.jpg&amp;pos=1&amp;rpt=simage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3134" y="4659825"/>
            <a:ext cx="8208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9.</a:t>
            </a:r>
            <a:r>
              <a:rPr lang="en-US" sz="1000" dirty="0" smtClean="0"/>
              <a:t>http://images.yandex.ru/yandsearch?text=%D0%BA%D0%B0%D1%80%D1%82%D0%B8%D0%BD%D0%BA%D0%B0%20%D1%82%D0%BE%D0%BF%D0%BB%D0%B8%D0%B2%D0%BE&amp;noreask=1&amp;img_url=www.caradvice.com.au%2Fwp-content%2Fuploads%2F2010%2F11%2F41.jpg&amp;pos=13&amp;rpt=simage&amp;lr=19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84086" y="5216705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10.</a:t>
            </a:r>
            <a:r>
              <a:rPr lang="en-US" sz="1000" dirty="0" smtClean="0"/>
              <a:t>http://images.yandex.ru/yandsearch?text=%D0%BA%D0%B0%D1%80%D1%82%D0%B8%D0%BD%D0%BA%D0%B0%20%D1%82%D0%BA%D0%B0%D0%BD%D1%8C&amp;noreask=1&amp;img_url=ru.all.biz%2Fimg%2Fru%2Fcatalog%2F568136.jpeg&amp;pos=15&amp;rpt=simage&amp;lr=19</a:t>
            </a:r>
            <a:endParaRPr lang="ru-RU" sz="1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6808" y="5733256"/>
            <a:ext cx="82089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11.</a:t>
            </a:r>
            <a:r>
              <a:rPr lang="en-US" sz="1000" dirty="0" smtClean="0"/>
              <a:t>http://images.yandex.ru/yandsearch?p=4&amp;text=%D0%BA%D0%B0%D1%80%D1%82%D0%B8%D0%BD%D0%BA%D0%B0%20%D0%BF%D0%BB%D0%B0%D1%81%D1%82%D0%BC%D0%B0%D1%81%D1%81%D0%B0&amp;noreask=1&amp;img_url=www.vemz.mari-el.ru%2Fproducts%2Fprod4-2.jpg&amp;pos=91&amp;rpt=simage&amp;lr=19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62746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374</TotalTime>
  <Words>256</Words>
  <Application>Microsoft Office PowerPoint</Application>
  <PresentationFormat>Экран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химия – это наука о …</vt:lpstr>
      <vt:lpstr>Вещество – это то, из чего состоит физическое тело.</vt:lpstr>
      <vt:lpstr>Презентация PowerPoint</vt:lpstr>
      <vt:lpstr>Свойства вещества – это признаки, по которым вещества отличаются друг от друга или сходны между собой</vt:lpstr>
      <vt:lpstr>Презентация PowerPoint</vt:lpstr>
      <vt:lpstr>Свойства                       Применение</vt:lpstr>
      <vt:lpstr>Превращения веществ – это явления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– это наука о …</dc:title>
  <dc:creator>Наталья</dc:creator>
  <cp:lastModifiedBy>Наталья</cp:lastModifiedBy>
  <cp:revision>35</cp:revision>
  <dcterms:created xsi:type="dcterms:W3CDTF">2012-08-23T15:55:09Z</dcterms:created>
  <dcterms:modified xsi:type="dcterms:W3CDTF">2012-10-10T18:32:18Z</dcterms:modified>
</cp:coreProperties>
</file>