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im.1september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portal.ru/shkola/khimiya/library" TargetMode="External"/><Relationship Id="rId4" Type="http://schemas.openxmlformats.org/officeDocument/2006/relationships/hyperlink" Target="http://www.alhimik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&#1091;&#1088;&#1086;&#1082;&#1080;%20&#1087;&#1086;%20&#1093;&#1080;&#1084;&#1080;&#1080;\&#1086;&#1087;&#1099;&#1090;&#1099;%20&#1087;&#1086;%20&#1085;&#1077;&#1086;&#1088;&#1075;&#1072;&#1085;&#1080;&#1082;&#1077;\&#1060;&#1086;&#1089;&#1092;&#1086;&#1088;\&#1087;&#1088;&#1077;&#1074;&#1088;&#1072;&#1097;&#1077;&#1085;&#1080;&#1077;%20&#1082;&#1088;.&#1056;%20&#1074;%20&#1073;&#1077;&#1083;&#1099;&#1081;%20&#1056;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075" descr="351945-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857250"/>
            <a:ext cx="6172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081"/>
          <p:cNvSpPr txBox="1">
            <a:spLocks noChangeArrowheads="1"/>
          </p:cNvSpPr>
          <p:nvPr/>
        </p:nvSpPr>
        <p:spPr bwMode="auto">
          <a:xfrm>
            <a:off x="714375" y="571500"/>
            <a:ext cx="79406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0" b="1" baseline="-26000">
                <a:solidFill>
                  <a:srgbClr val="FF0000"/>
                </a:solidFill>
                <a:latin typeface="Georgia" pitchFamily="18" charset="0"/>
              </a:rPr>
              <a:t>Артур Конан Дойль</a:t>
            </a:r>
          </a:p>
        </p:txBody>
      </p:sp>
      <p:sp>
        <p:nvSpPr>
          <p:cNvPr id="53252" name="Text Box 3082"/>
          <p:cNvSpPr txBox="1">
            <a:spLocks noChangeArrowheads="1"/>
          </p:cNvSpPr>
          <p:nvPr/>
        </p:nvSpPr>
        <p:spPr bwMode="auto">
          <a:xfrm>
            <a:off x="0" y="5181600"/>
            <a:ext cx="9217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 baseline="-26000">
                <a:solidFill>
                  <a:srgbClr val="FF0000"/>
                </a:solidFill>
                <a:latin typeface="Georgia" pitchFamily="18" charset="0"/>
              </a:rPr>
              <a:t>«СОБАКА БАСКЕРВИЛЕЙ»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0" y="0"/>
            <a:ext cx="557212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Найдите химическую ошибку:</a:t>
            </a:r>
          </a:p>
        </p:txBody>
      </p:sp>
    </p:spTree>
    <p:extLst>
      <p:ext uri="{BB962C8B-B14F-4D97-AF65-F5344CB8AC3E}">
        <p14:creationId xmlns="" xmlns:p14="http://schemas.microsoft.com/office/powerpoint/2010/main" val="631739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осфор  - “элемент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жизни и мысли”.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ru-RU" b="1" dirty="0" err="1" smtClean="0"/>
              <a:t>Ортофосфат</a:t>
            </a:r>
            <a:r>
              <a:rPr lang="ru-RU" b="1" dirty="0" smtClean="0"/>
              <a:t>  </a:t>
            </a:r>
            <a:r>
              <a:rPr lang="ru-RU" b="1" dirty="0"/>
              <a:t>Са3(Р04)2 </a:t>
            </a:r>
            <a:endParaRPr lang="ru-RU" b="1" dirty="0" smtClean="0"/>
          </a:p>
          <a:p>
            <a:r>
              <a:rPr lang="ru-RU" b="1" dirty="0" err="1" smtClean="0"/>
              <a:t>фторапатит</a:t>
            </a:r>
            <a:r>
              <a:rPr lang="ru-RU" b="1" dirty="0" smtClean="0"/>
              <a:t>  3Са3(Р04)2 </a:t>
            </a:r>
            <a:r>
              <a:rPr lang="ru-RU" b="1" dirty="0"/>
              <a:t>• </a:t>
            </a:r>
            <a:r>
              <a:rPr lang="ru-RU" b="1" dirty="0" smtClean="0"/>
              <a:t>CaF2</a:t>
            </a:r>
          </a:p>
          <a:p>
            <a:r>
              <a:rPr lang="ru-RU" b="1" dirty="0" err="1" smtClean="0"/>
              <a:t>дигидрофосфат</a:t>
            </a:r>
            <a:r>
              <a:rPr lang="ru-RU" b="1" dirty="0" smtClean="0"/>
              <a:t> </a:t>
            </a:r>
            <a:r>
              <a:rPr lang="ru-RU" b="1" dirty="0"/>
              <a:t> </a:t>
            </a:r>
            <a:r>
              <a:rPr lang="ru-RU" b="1" dirty="0" err="1"/>
              <a:t>Са</a:t>
            </a:r>
            <a:r>
              <a:rPr lang="ru-RU" b="1" dirty="0"/>
              <a:t>(Н2Р04)2</a:t>
            </a:r>
          </a:p>
        </p:txBody>
      </p:sp>
      <p:pic>
        <p:nvPicPr>
          <p:cNvPr id="10242" name="Picture 2" descr="Картинка 20 из 3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5001568" cy="1807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а 42 из 29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87" y="4394965"/>
            <a:ext cx="3521289" cy="232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7427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Что узнали нового на уроке. Полезного?</a:t>
            </a:r>
          </a:p>
          <a:p>
            <a:r>
              <a:rPr lang="ru-RU" dirty="0" smtClean="0"/>
              <a:t>2. Если урок понравился, то покажите смайлик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Не поняли тему, покажите знак вопроса</a:t>
            </a:r>
          </a:p>
          <a:p>
            <a:r>
              <a:rPr lang="ru-RU" dirty="0" smtClean="0"/>
              <a:t>Не понравился урок – грустное лицо </a:t>
            </a:r>
            <a:endParaRPr lang="ru-RU" dirty="0"/>
          </a:p>
        </p:txBody>
      </p:sp>
      <p:pic>
        <p:nvPicPr>
          <p:cNvPr id="24578" name="Picture 2" descr="Картинка 2 из 166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9844" y="2708920"/>
            <a:ext cx="1824203" cy="1368152"/>
          </a:xfrm>
          <a:prstGeom prst="rect">
            <a:avLst/>
          </a:prstGeom>
          <a:noFill/>
        </p:spPr>
      </p:pic>
      <p:pic>
        <p:nvPicPr>
          <p:cNvPr id="24580" name="Picture 4" descr="Картинка 1 из 166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157192"/>
            <a:ext cx="1440160" cy="1513513"/>
          </a:xfrm>
          <a:prstGeom prst="rect">
            <a:avLst/>
          </a:prstGeom>
          <a:noFill/>
        </p:spPr>
      </p:pic>
      <p:pic>
        <p:nvPicPr>
          <p:cNvPr id="24582" name="Picture 6" descr="Картинка 17 из 1465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861048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Используемые интернет – ресурсы: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ru.wikipedia.org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http://him.1september.ru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en-US" u="sng" dirty="0" smtClean="0">
                <a:hlinkClick r:id="rId4"/>
              </a:rPr>
              <a:t>alhimik.ru</a:t>
            </a:r>
            <a:endParaRPr lang="ru-RU" u="sng" dirty="0" smtClean="0"/>
          </a:p>
          <a:p>
            <a:pPr marL="0" indent="0">
              <a:buNone/>
            </a:pPr>
            <a:r>
              <a:rPr lang="en-US" smtClean="0">
                <a:hlinkClick r:id="rId5"/>
              </a:rPr>
              <a:t>http://nsportal.ru/shkola/khimiya/library</a:t>
            </a:r>
            <a:endParaRPr lang="ru-RU" u="sng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4183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rgbClr val="000000"/>
                </a:solidFill>
                <a:latin typeface="Georgia" pitchFamily="18" charset="0"/>
              </a:rPr>
              <a:t>Шерлок Холмс: «Фосфор! Странная смесь…Совершенно без запаха. Состав преступления теперь налицо…»</a:t>
            </a:r>
          </a:p>
          <a:p>
            <a:pPr algn="ctr" eaLnBrk="1" hangingPunct="1">
              <a:spcBef>
                <a:spcPct val="50000"/>
              </a:spcBef>
            </a:pPr>
            <a:endParaRPr lang="ru-RU" sz="40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0242" name="Picture 2" descr="Картинка 3 из 3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688632" cy="42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8675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Фосфор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ртинка 71 из 889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0888"/>
            <a:ext cx="4077072" cy="407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3110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Открытие фосфора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5482952" cy="452596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dirty="0"/>
              <a:t>В поисках эликсира молодости и попытках получения золота алхимик XVII столетия </a:t>
            </a:r>
            <a:r>
              <a:rPr lang="ru-RU" sz="2800" b="1" dirty="0" err="1"/>
              <a:t>Геннинг</a:t>
            </a:r>
            <a:r>
              <a:rPr lang="ru-RU" sz="2800" dirty="0"/>
              <a:t> </a:t>
            </a:r>
            <a:r>
              <a:rPr lang="ru-RU" sz="2800" b="1" dirty="0" err="1"/>
              <a:t>Бранд</a:t>
            </a:r>
            <a:r>
              <a:rPr lang="ru-RU" sz="2800" dirty="0"/>
              <a:t> из Гамбурга пытался изготовить "философский камень". </a:t>
            </a:r>
            <a:endParaRPr lang="ru-RU" sz="2800" dirty="0" smtClean="0"/>
          </a:p>
          <a:p>
            <a:r>
              <a:rPr lang="ru-RU" sz="2800" dirty="0"/>
              <a:t> В результате </a:t>
            </a:r>
            <a:r>
              <a:rPr lang="ru-RU" sz="2800" dirty="0" err="1"/>
              <a:t>Бранд</a:t>
            </a:r>
            <a:r>
              <a:rPr lang="ru-RU" sz="2800" dirty="0"/>
              <a:t> получил вещество, обладающее необыкновенными свойствами: оно светилось в темноте.</a:t>
            </a:r>
          </a:p>
        </p:txBody>
      </p:sp>
      <p:pic>
        <p:nvPicPr>
          <p:cNvPr id="2050" name="Picture 2" descr="Картинка 1 из 4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01" y="2825552"/>
            <a:ext cx="3387761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7539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7"/>
            <a:ext cx="82296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В</a:t>
            </a:r>
            <a:r>
              <a:rPr lang="ru-RU" sz="4000" dirty="0"/>
              <a:t> </a:t>
            </a:r>
            <a:r>
              <a:rPr lang="ru-RU" sz="4000" b="1" dirty="0"/>
              <a:t>России термин фосфор введен в 1746 году Михаилом Васильевичем Ломоносовым</a:t>
            </a:r>
            <a:r>
              <a:rPr lang="ru-RU" sz="4000" dirty="0"/>
              <a:t>.</a:t>
            </a:r>
          </a:p>
        </p:txBody>
      </p:sp>
      <p:pic>
        <p:nvPicPr>
          <p:cNvPr id="6146" name="Picture 2" descr="Картинка 5 из 1601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018703" cy="4120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p.ru/f/12/image/32/00/71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88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7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Фосфор </a:t>
            </a:r>
            <a:r>
              <a:rPr lang="ru-RU" sz="4000" b="1" dirty="0"/>
              <a:t>занимает 13 место среди всех элементов.</a:t>
            </a:r>
          </a:p>
        </p:txBody>
      </p:sp>
      <p:pic>
        <p:nvPicPr>
          <p:cNvPr id="7170" name="Picture 2" descr="Картинка 5 из 889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024814" cy="2952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а 14 из 889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665871" cy="2665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а 20 из 889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87" y="2516546"/>
            <a:ext cx="2232248" cy="2652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45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29523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Способность атомов одного химического элемента образовывать несколько простых веществ </a:t>
            </a:r>
            <a:r>
              <a:rPr lang="ru-RU" dirty="0" smtClean="0"/>
              <a:t>называют</a:t>
            </a:r>
            <a:r>
              <a:rPr lang="ru-RU" b="1" dirty="0" smtClean="0"/>
              <a:t> аллотропией</a:t>
            </a:r>
            <a:r>
              <a:rPr lang="ru-RU" dirty="0" smtClean="0"/>
              <a:t>, </a:t>
            </a:r>
            <a:r>
              <a:rPr lang="ru-RU" dirty="0"/>
              <a:t>а эти простые вещества – аллотропными видоизменениями или модификациями</a:t>
            </a:r>
          </a:p>
        </p:txBody>
      </p:sp>
      <p:pic>
        <p:nvPicPr>
          <p:cNvPr id="8194" name="Picture 2" descr="Картинка 9 из 41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07657"/>
            <a:ext cx="3770019" cy="3085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а 7 из 37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86028"/>
            <a:ext cx="3528391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8378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евращение кр.Р в белый Р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12968" cy="6480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23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Химические свойства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96752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4Р + 5О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3Mg + 2P =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5KClO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+ 6P = 3P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+ 5KCl </a:t>
            </a:r>
          </a:p>
        </p:txBody>
      </p:sp>
      <p:pic>
        <p:nvPicPr>
          <p:cNvPr id="9218" name="Picture 2" descr="Картинка 14 из 33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88" y="3501008"/>
            <a:ext cx="2993318" cy="2622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95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192</Words>
  <Application>Microsoft Office PowerPoint</Application>
  <PresentationFormat>Экран (4:3)</PresentationFormat>
  <Paragraphs>31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Фосфор</vt:lpstr>
      <vt:lpstr>Открытие фосфора</vt:lpstr>
      <vt:lpstr>Слайд 5</vt:lpstr>
      <vt:lpstr>Слайд 6</vt:lpstr>
      <vt:lpstr>Слайд 7</vt:lpstr>
      <vt:lpstr>Слайд 8</vt:lpstr>
      <vt:lpstr>Химические свойства</vt:lpstr>
      <vt:lpstr>Фосфор  - “элемент жизни и мысли”. </vt:lpstr>
      <vt:lpstr>Рефлексия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</dc:creator>
  <cp:lastModifiedBy>1</cp:lastModifiedBy>
  <cp:revision>7</cp:revision>
  <dcterms:created xsi:type="dcterms:W3CDTF">2012-08-20T16:09:20Z</dcterms:created>
  <dcterms:modified xsi:type="dcterms:W3CDTF">2012-08-20T18:06:12Z</dcterms:modified>
</cp:coreProperties>
</file>