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62" r:id="rId2"/>
    <p:sldId id="278" r:id="rId3"/>
    <p:sldId id="283" r:id="rId4"/>
    <p:sldId id="318" r:id="rId5"/>
    <p:sldId id="259" r:id="rId6"/>
    <p:sldId id="280" r:id="rId7"/>
    <p:sldId id="281" r:id="rId8"/>
    <p:sldId id="260" r:id="rId9"/>
    <p:sldId id="263" r:id="rId10"/>
    <p:sldId id="267" r:id="rId11"/>
    <p:sldId id="269" r:id="rId12"/>
    <p:sldId id="270" r:id="rId13"/>
    <p:sldId id="271" r:id="rId14"/>
    <p:sldId id="274" r:id="rId15"/>
    <p:sldId id="276" r:id="rId16"/>
    <p:sldId id="277" r:id="rId17"/>
    <p:sldId id="264" r:id="rId18"/>
    <p:sldId id="272" r:id="rId19"/>
    <p:sldId id="330" r:id="rId20"/>
    <p:sldId id="265" r:id="rId21"/>
    <p:sldId id="312" r:id="rId22"/>
    <p:sldId id="306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57" autoAdjust="0"/>
  </p:normalViewPr>
  <p:slideViewPr>
    <p:cSldViewPr>
      <p:cViewPr varScale="1">
        <p:scale>
          <a:sx n="40" d="100"/>
          <a:sy n="40" d="100"/>
        </p:scale>
        <p:origin x="-7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0625F-BE20-4BA5-8449-6C230EA3F446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C3BB-2734-4339-8CDA-9A79C62EA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C3BB-2734-4339-8CDA-9A79C62EA4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A17B36-E32B-4A19-964B-2134CE9FA03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C3BB-2734-4339-8CDA-9A79C62EA4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C3BB-2734-4339-8CDA-9A79C62EA4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C3BB-2734-4339-8CDA-9A79C62EA4C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C3BB-2734-4339-8CDA-9A79C62EA4C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C3BB-2734-4339-8CDA-9A79C62EA4C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C3BB-2734-4339-8CDA-9A79C62EA4C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1\&#1056;&#1072;&#1073;&#1086;&#1095;&#1080;&#1081;%20&#1089;&#1090;&#1086;&#1083;\9%20&#1041;%20&#1087;&#1086;&#1089;&#1083;&#1077;&#1076;&#1085;&#1080;&#1081;%20&#1079;&#1074;&#1086;&#1085;&#1086;&#1082;%201\&#1064;&#1082;&#1086;&#1083;&#1100;&#1085;&#1099;&#1077;%20&#1075;&#1086;&#1076;&#1099;%20(&#1054;.%20&#1059;&#1093;&#1085;&#1072;&#1083;&#1077;&#1074;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8.jpeg"/><Relationship Id="rId7" Type="http://schemas.openxmlformats.org/officeDocument/2006/relationships/image" Target="../media/image6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image" Target="../media/image79.jpeg"/><Relationship Id="rId7" Type="http://schemas.openxmlformats.org/officeDocument/2006/relationships/image" Target="../media/image83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Relationship Id="rId9" Type="http://schemas.openxmlformats.org/officeDocument/2006/relationships/image" Target="../media/image8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gif"/><Relationship Id="rId3" Type="http://schemas.openxmlformats.org/officeDocument/2006/relationships/image" Target="../media/image86.jpeg"/><Relationship Id="rId7" Type="http://schemas.openxmlformats.org/officeDocument/2006/relationships/image" Target="../media/image9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9" Type="http://schemas.openxmlformats.org/officeDocument/2006/relationships/image" Target="../media/image9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gif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102.gif"/><Relationship Id="rId5" Type="http://schemas.openxmlformats.org/officeDocument/2006/relationships/image" Target="../media/image96.jpeg"/><Relationship Id="rId10" Type="http://schemas.openxmlformats.org/officeDocument/2006/relationships/image" Target="../media/image101.gif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10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51.jpe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gif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\&#1056;&#1072;&#1073;&#1086;&#1095;&#1080;&#1081;%20&#1089;&#1090;&#1086;&#1083;\9%20&#1041;%20&#1087;&#1086;&#1089;&#1083;&#1077;&#1076;&#1085;&#1080;&#1081;%20&#1079;&#1074;&#1086;&#1085;&#1086;&#1082;%201\Ennio%20Morrikone%20-%20Dusha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1\&#1056;&#1072;&#1073;&#1086;&#1095;&#1080;&#1081;%20&#1089;&#1090;&#1086;&#1083;\9%20&#1041;%20&#1087;&#1086;&#1089;&#1083;&#1077;&#1076;&#1085;&#1080;&#1081;%20&#1079;&#1074;&#1086;&#1085;&#1086;&#1082;%201\&#1042;&#1077;&#1089;&#1077;&#1083;&#1072;&#1103;%20&#1092;&#1091;&#1075;&#1072;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gif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9%20&#1041;%20&#1087;&#1086;&#1089;&#1083;&#1077;&#1076;&#1085;&#1080;&#1081;%20&#1079;&#1074;&#1086;&#1085;&#1086;&#1082;%201\&#1044;&#1086;&#1088;&#1086;&#1075;&#1072;%20&#1076;&#1086;&#1073;&#1088;&#1072;.mp3" TargetMode="External"/><Relationship Id="rId6" Type="http://schemas.openxmlformats.org/officeDocument/2006/relationships/image" Target="../media/image41.jpeg"/><Relationship Id="rId11" Type="http://schemas.openxmlformats.org/officeDocument/2006/relationships/image" Target="../media/image1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Школьные годы (О. Ухнале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Школьные годы (О. Ухнале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Школьные годы (О. Ухнале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266" name="Picture 2" descr="F:\фоны\1531498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000109"/>
            <a:ext cx="6500858" cy="26003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Школьные годы чудесные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357562"/>
            <a:ext cx="3000396" cy="18526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МБОУ СОШ 5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 Белореченск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 «Б» класс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2012 год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 descr="C:\Documents and Settings\1\Рабочий стол\картинки школа\0_6d397_91159dec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4414" y="2214554"/>
            <a:ext cx="1969933" cy="150402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435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4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6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9 Б для презентац\IMG_048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4667251" cy="35004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Documents and Settings\1\Рабочий стол\9 Б для презентац\IMG_07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96892"/>
            <a:ext cx="4214810" cy="31611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3" descr="C:\Documents and Settings\1\Рабочий стол\9 Б для презентац\IMG_06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19680" y="0"/>
            <a:ext cx="4324320" cy="3243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338" name="Picture 2" descr="C:\Documents and Settings\1\Рабочий стол\картинки школа\75303d58b5fd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3" y="-214338"/>
            <a:ext cx="2214578" cy="2221960"/>
          </a:xfrm>
          <a:prstGeom prst="rect">
            <a:avLst/>
          </a:prstGeom>
          <a:noFill/>
        </p:spPr>
      </p:pic>
      <p:pic>
        <p:nvPicPr>
          <p:cNvPr id="7171" name="Picture 3" descr="C:\Documents and Settings\1\Рабочий стол\9 Б для презентац\IMG_043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email"/>
          <a:stretch>
            <a:fillRect/>
          </a:stretch>
        </p:blipFill>
        <p:spPr bwMode="auto">
          <a:xfrm rot="-780000">
            <a:off x="4312457" y="3118274"/>
            <a:ext cx="4508964" cy="3381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фоны\253726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42" name="Picture 2" descr="C:\Documents and Settings\1\Рабочий стол\9 Б для презентац\DSC0253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00563" cy="3057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43" name="Picture 3" descr="C:\Documents and Settings\1\Рабочий стол\9 Б для презентац\DSC051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900000">
            <a:off x="4770540" y="527170"/>
            <a:ext cx="4498975" cy="32305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Documents and Settings\1\Рабочий стол\9 Б для презентац\getImage (25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2" descr="C:\Documents and Settings\1\Рабочий стол\9 Б для презентац\DSC041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660000">
            <a:off x="-52507" y="3666881"/>
            <a:ext cx="5021770" cy="29286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291" name="Picture 3" descr="C:\Documents and Settings\1\Рабочий стол\картинки школа\risunok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2285992"/>
            <a:ext cx="3125412" cy="2289034"/>
          </a:xfrm>
          <a:prstGeom prst="rect">
            <a:avLst/>
          </a:prstGeom>
          <a:noFill/>
        </p:spPr>
      </p:pic>
      <p:pic>
        <p:nvPicPr>
          <p:cNvPr id="5122" name="Picture 2" descr="C:\Documents and Settings\1\Рабочий стол\подготовка последний звонок\картинки школа\uchimsja_vmeste_jpg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428868"/>
            <a:ext cx="3643306" cy="182165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фоны\253726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293" name="Picture 5" descr="C:\Documents and Settings\1\Рабочий стол\9 Б для презентац\3101201210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292" name="Picture 4" descr="C:\Documents and Settings\1\Рабочий стол\9 Б для презентац\DSC0383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5105400" y="3446463"/>
            <a:ext cx="4038600" cy="34115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Picture 2" descr="C:\Documents and Settings\1\Рабочий стол\9 Б для презентац\050320121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935480" cy="39139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4" descr="C:\Documents and Settings\1\Рабочий стол\9 Б для презентац\getImage (23).jpg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/>
          <a:stretch>
            <a:fillRect/>
          </a:stretch>
        </p:blipFill>
        <p:spPr bwMode="auto">
          <a:xfrm>
            <a:off x="2786050" y="0"/>
            <a:ext cx="2721166" cy="36282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218" name="Picture 2" descr="C:\Documents and Settings\1\Рабочий стол\картинки школа\slovo_urok_jpg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4526" y="3571876"/>
            <a:ext cx="1987508" cy="1357322"/>
          </a:xfrm>
          <a:prstGeom prst="rect">
            <a:avLst/>
          </a:prstGeom>
          <a:noFill/>
        </p:spPr>
      </p:pic>
      <p:pic>
        <p:nvPicPr>
          <p:cNvPr id="9" name="Picture 2" descr="C:\Documents and Settings\1\Рабочий стол\картинки школа\numeracy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285728"/>
            <a:ext cx="3172451" cy="3214686"/>
          </a:xfrm>
          <a:prstGeom prst="rect">
            <a:avLst/>
          </a:prstGeom>
          <a:noFill/>
        </p:spPr>
      </p:pic>
      <p:pic>
        <p:nvPicPr>
          <p:cNvPr id="1026" name="Picture 2" descr="C:\Documents and Settings\1\Рабочий стол\картинки школа новые\gamak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71604" y="4429132"/>
            <a:ext cx="1438275" cy="981075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картинки школа новые\12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43372" y="5643578"/>
            <a:ext cx="871283" cy="79323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1\Рабочий стол\9 Б для презентац\120420121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32038"/>
            <a:ext cx="3394075" cy="4525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316" name="Picture 4" descr="C:\Documents and Settings\1\Рабочий стол\9 Б для презентац\220220121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9925" y="0"/>
            <a:ext cx="3394075" cy="4525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2" descr="C:\Documents and Settings\1\Рабочий стол\9 Б для презентац\231220110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971792" cy="22288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3" descr="C:\Documents and Settings\1\Рабочий стол\9 Б для презентац\120420121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0"/>
            <a:ext cx="2397922" cy="31972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Picture 4" descr="C:\Documents and Settings\1\Рабочий стол\9 Б для презентац\060220121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3286124"/>
            <a:ext cx="3714776" cy="2437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6" descr="C:\Documents and Settings\1\Рабочий стол\9 Б для презентац\2409201103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92" y="4357670"/>
            <a:ext cx="1965379" cy="2500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42" name="Picture 2" descr="C:\Documents and Settings\1\Рабочий стол\картинки школа\school20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52854" y="4429132"/>
            <a:ext cx="2519344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фоны\253726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389" name="Picture 5" descr="C:\Documents and Settings\1\Рабочий стол\9 Б для презентац\DSC025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0" y="1428737"/>
            <a:ext cx="3984946" cy="5240352"/>
          </a:xfrm>
          <a:prstGeom prst="rect">
            <a:avLst/>
          </a:prstGeom>
          <a:noFill/>
        </p:spPr>
      </p:pic>
      <p:pic>
        <p:nvPicPr>
          <p:cNvPr id="16390" name="Picture 6" descr="C:\Documents and Settings\1\Рабочий стол\9 Б для презентац\IMG_05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2" descr="C:\Documents and Settings\1\Рабочий стол\9 Б для презентац\IMG_05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780000">
            <a:off x="3770127" y="476170"/>
            <a:ext cx="4577418" cy="3433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194" name="Picture 2" descr="C:\Documents and Settings\1\Рабочий стол\картинки школа\1_sentjabrja_kalenda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062748" cy="2000240"/>
          </a:xfrm>
          <a:prstGeom prst="rect">
            <a:avLst/>
          </a:prstGeom>
          <a:noFill/>
        </p:spPr>
      </p:pic>
      <p:pic>
        <p:nvPicPr>
          <p:cNvPr id="8195" name="Picture 3" descr="C:\Documents and Settings\1\Рабочий стол\картинки школа\kamer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50030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1\Рабочий стол\9 Б для презентац\DSC0549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48088"/>
            <a:ext cx="4038600" cy="31099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2" name="Picture 4" descr="C:\Documents and Settings\1\Рабочий стол\9 Б для презентац\DSC055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3" descr="C:\Documents and Settings\1\Рабочий стол\9 Б для презентац\DSC055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0"/>
            <a:ext cx="4038600" cy="3837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2" descr="C:\Documents and Settings\1\Рабочий стол\9 Б для презентац\DSC055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1785926"/>
            <a:ext cx="2081090" cy="3357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Picture 6" descr="C:\Documents and Settings\1\Рабочий стол\9 б класс\класс\гузерипль\IMG_04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28" y="4500546"/>
            <a:ext cx="3143272" cy="2357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" name="Рисунок 10" descr="228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5000636"/>
            <a:ext cx="157003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Documents and Settings\1\Рабочий стол\картинки школа\futbolist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286388"/>
            <a:ext cx="1388258" cy="1571612"/>
          </a:xfrm>
          <a:prstGeom prst="rect">
            <a:avLst/>
          </a:prstGeom>
          <a:noFill/>
        </p:spPr>
      </p:pic>
      <p:pic>
        <p:nvPicPr>
          <p:cNvPr id="12290" name="Picture 2" descr="C:\Documents and Settings\1\Рабочий стол\картинки школа\mon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0"/>
            <a:ext cx="2119744" cy="178592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1\Рабочий стол\9 Б для презентац\DSC051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4851557" cy="38370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8" name="Picture 6" descr="C:\Documents and Settings\1\Рабочий стол\9 Б для презентац\DSC0508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4786314" y="3500438"/>
            <a:ext cx="4038600" cy="3160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8" descr="C:\Documents and Settings\1\Рабочий стол\9 Б для презентац\DSC055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82905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9" descr="C:\Documents and Settings\1\Рабочий стол\9 Б для презентац\DSC055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21429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9" name="Picture 3" descr="C:\Documents and Settings\1\Рабочий стол\подготовка последний звонок\картинки школа\gitarist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928670"/>
            <a:ext cx="1610924" cy="2357450"/>
          </a:xfrm>
          <a:prstGeom prst="rect">
            <a:avLst/>
          </a:prstGeom>
          <a:noFill/>
        </p:spPr>
      </p:pic>
      <p:pic>
        <p:nvPicPr>
          <p:cNvPr id="4100" name="Picture 4" descr="C:\Documents and Settings\1\Рабочий стол\подготовка последний звонок\картинки школа\geometrija_jpg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43702" y="2928934"/>
            <a:ext cx="1091709" cy="952498"/>
          </a:xfrm>
          <a:prstGeom prst="rect">
            <a:avLst/>
          </a:prstGeom>
          <a:noFill/>
        </p:spPr>
      </p:pic>
      <p:pic>
        <p:nvPicPr>
          <p:cNvPr id="9" name="Picture 4" descr="C:\Documents and Settings\1\Рабочий стол\картинки школа новые\knigi-1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5143512"/>
            <a:ext cx="1340024" cy="154305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9 Б для презентац\DSC035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245228" cy="29130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5" name="Picture 3" descr="C:\Documents and Settings\1\Рабочий стол\9 Б для презентац\DSC035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627688" y="2332038"/>
            <a:ext cx="3516312" cy="4525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6" name="Picture 4" descr="C:\Documents and Settings\1\Рабочий стол\9 Б для презентац\DSC034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00000">
            <a:off x="5217657" y="234733"/>
            <a:ext cx="2070551" cy="1949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4" descr="C:\Documents and Settings\1\Рабочий стол\9 Б для презентац\IMG_103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543430"/>
            <a:ext cx="3086093" cy="2314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5" descr="C:\Documents and Settings\1\Рабочий стол\9 Б для презентац\IMG_103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660000">
            <a:off x="3002568" y="2741922"/>
            <a:ext cx="2708740" cy="20315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6" descr="C:\Documents and Settings\1\Рабочий стол\9 Б для презентац\IMG_104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357430"/>
            <a:ext cx="2979211" cy="22344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6" name="Picture 2" descr="F:\новые рисунки\14365625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4097651"/>
            <a:ext cx="2190752" cy="2760349"/>
          </a:xfrm>
          <a:prstGeom prst="rect">
            <a:avLst/>
          </a:prstGeom>
          <a:noFill/>
        </p:spPr>
      </p:pic>
      <p:pic>
        <p:nvPicPr>
          <p:cNvPr id="11" name="Picture 7" descr="C:\Documents and Settings\1\Рабочий стол\9 Б для презентац\IMG_104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84522" y="857232"/>
            <a:ext cx="1759478" cy="13196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29190" y="4572008"/>
            <a:ext cx="1143371" cy="121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3" descr="C:\Documents and Settings\1\Рабочий стол\картинки школа новые\danses-47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3622900"/>
            <a:ext cx="928694" cy="103483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фоны\253726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343" name="Picture 7" descr="C:\Documents and Settings\1\Рабочий стол\9 Б для презентац\130420122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89163"/>
            <a:ext cx="3214678" cy="46688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344" name="Picture 8" descr="C:\Documents and Settings\1\Рабочий стол\9 Б для презентац\130420122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5748338" y="2332038"/>
            <a:ext cx="3395662" cy="4525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" name="Picture 2" descr="C:\Documents and Settings\1\Рабочий стол\9 Б для презентац\130420122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5362" y="142852"/>
            <a:ext cx="2839661" cy="37862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8" descr="119881758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2285992"/>
            <a:ext cx="4810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фоны\253726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5842" name="Picture 2" descr="C:\Documents and Settings\1\Рабочий стол\фото проект\IMG_035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000496" cy="30003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5843" name="Picture 3" descr="C:\Documents and Settings\1\Рабочий стол\фото проект\IMG_035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Documents and Settings\1\Рабочий стол\фото проект\IMG_03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900000">
            <a:off x="323169" y="3358021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5" descr="C:\Documents and Settings\1\Рабочий стол\фото проект\IMG_036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900000">
            <a:off x="4782231" y="471029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2" descr="C:\Documents and Settings\1\Рабочий стол\картинки школа новые\0_5c500_6ef8b3e1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14744" y="5531933"/>
            <a:ext cx="1714511" cy="132606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ы\436143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3" y="564887"/>
            <a:ext cx="8001056" cy="55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Такими мы были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фоны\253726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150" name="Picture 6" descr="C:\Documents and Settings\1\Рабочий стол\9 Б для презентац\IMG_030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214282" y="2000240"/>
            <a:ext cx="5753100" cy="43148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151" name="Picture 7" descr="C:\Documents and Settings\1\Рабочий стол\9 Б для презентац\IMG_031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 rot="4440000">
            <a:off x="4849942" y="1169815"/>
            <a:ext cx="4572000" cy="342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5" descr="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428604"/>
            <a:ext cx="1214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фоны\253726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5362" name="Picture 2" descr="C:\Documents and Settings\1\Рабочий стол\Кутья\DSC0959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071546"/>
            <a:ext cx="7310487" cy="5429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3" descr="C:\Documents and Settings\1\Рабочий стол\картинки школа новые\flazk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0"/>
            <a:ext cx="3714776" cy="90115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фоны\253726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44" name="Picture 4" descr="C:\Documents and Settings\1\Рабочий стол\Кутья\DSC0962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45" name="Picture 5" descr="C:\Documents and Settings\1\Рабочий стол\Кутья\DSC0962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4953003" cy="3714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Picture 2" descr="C:\Documents and Settings\1\Рабочий стол\Кутья\DSC096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60000">
            <a:off x="0" y="382905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3" descr="C:\Documents and Settings\1\Рабочий стол\Кутья\DSC09622.JPG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 bwMode="auto">
          <a:xfrm rot="660000">
            <a:off x="5116674" y="335550"/>
            <a:ext cx="3790899" cy="2843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:\Documents and Settings\1\Рабочий стол\картинки школа новые\432709219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2857496"/>
            <a:ext cx="1714512" cy="157777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ны\253726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8" cy="6857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СПАСИБО ВАМ, УЧИТЕЛЯ !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5" descr="D:\КАРТИНКИ\Анимации\Сердечки\love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143116"/>
            <a:ext cx="1214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КАРТИНКИ\Анимации\Сердечки\love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00372"/>
            <a:ext cx="1214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:\КАРТИНКИ\Анимации\Сердечки\love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071546"/>
            <a:ext cx="1214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КАРТИНКИ\Анимации\Сердечки\love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357562"/>
            <a:ext cx="1214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КАРТИНКИ\Анимации\Сердечки\love7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72074"/>
            <a:ext cx="12144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F:\картинки для выпускного\kolokolchi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1928826" cy="1928826"/>
          </a:xfrm>
          <a:prstGeom prst="rect">
            <a:avLst/>
          </a:prstGeom>
          <a:noFill/>
        </p:spPr>
      </p:pic>
      <p:pic>
        <p:nvPicPr>
          <p:cNvPr id="11" name="Picture 2" descr="G:\img3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1000108"/>
            <a:ext cx="4143404" cy="5574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nnio Morrikone - Du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5" name="Picture 3" descr="F:\фоны\436143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8" cy="7000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Такими мы стали</a:t>
            </a:r>
            <a:endParaRPr lang="ru-RU" sz="5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7410" name="Picture 2" descr="G:\распечатать\img55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821026" y="1214422"/>
            <a:ext cx="7495610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1\Рабочий стол\Кутья\DSC0291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667251" cy="35004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07" name="Picture 3" descr="C:\Documents and Settings\1\Рабочий стол\Кутья\DSC029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-540000">
            <a:off x="4365697" y="3360165"/>
            <a:ext cx="4741401" cy="35560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2" descr="C:\Documents and Settings\1\Рабочий стол\Кутья\DSC02919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 rot="-540000">
            <a:off x="0" y="3696892"/>
            <a:ext cx="4214810" cy="31611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Picture 6" descr="C:\Documents and Settings\1\Рабочий стол\Кутья\DSC029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62501" y="0"/>
            <a:ext cx="4381499" cy="32861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9 Б для презентац\img12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46588" cy="3384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8370" name="Picture 2" descr="C:\Documents and Settings\1\Рабочий стол\фото гранд\P51903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lum bright="-10000"/>
          </a:blip>
          <a:stretch>
            <a:fillRect/>
          </a:stretch>
        </p:blipFill>
        <p:spPr>
          <a:xfrm rot="-600000">
            <a:off x="5318972" y="3630455"/>
            <a:ext cx="2586723" cy="3045830"/>
          </a:xfrm>
          <a:ln>
            <a:solidFill>
              <a:srgbClr val="C00000"/>
            </a:solidFill>
          </a:ln>
        </p:spPr>
      </p:pic>
      <p:pic>
        <p:nvPicPr>
          <p:cNvPr id="58376" name="Picture 11" descr="G:\Документы Таня 2011\img125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5009963" y="0"/>
            <a:ext cx="4134037" cy="314324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8377" name="Рисунок 9" descr="95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1150" y="4989513"/>
            <a:ext cx="121285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1\Рабочий стол\9 Б для презентац\класс 3\img5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643315"/>
            <a:ext cx="4180113" cy="32146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8375" name="Рисунок 8" descr="467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714620"/>
            <a:ext cx="12922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Веселая фу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146" name="Picture 2" descr="F:\фоны\2121148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0001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Наши будни и праздники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5" name="Picture 7" descr="C:\Documents and Settings\1\Рабочий стол\9 б класс\класс\IMG_05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1000100" y="928670"/>
            <a:ext cx="3395511" cy="4525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857232"/>
            <a:ext cx="1615696" cy="257174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email">
            <a:lum bright="-10000"/>
          </a:blip>
          <a:srcRect/>
          <a:stretch>
            <a:fillRect/>
          </a:stretch>
        </p:blipFill>
        <p:spPr bwMode="auto">
          <a:xfrm>
            <a:off x="6000760" y="1214422"/>
            <a:ext cx="1630245" cy="229650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58082" y="1428736"/>
            <a:ext cx="1492548" cy="2150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3" descr="G:\отсканир заново\img45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6200000">
            <a:off x="4232616" y="3768385"/>
            <a:ext cx="2071702" cy="15358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5" descr="G:\отсканир заново\img45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6620000">
            <a:off x="6008263" y="3463093"/>
            <a:ext cx="1779266" cy="1445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Picture 2" descr="G:\отсканир заново\img45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6200000">
            <a:off x="7283780" y="4003368"/>
            <a:ext cx="1785926" cy="13515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фоны\639700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5" name="Picture 11" descr="F:\Таня док новые\img5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 rot="-5400000">
            <a:off x="1008449" y="563130"/>
            <a:ext cx="2786084" cy="22312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170" name="Picture 2" descr="F:\Таня док новые\img5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 rot="16200000">
            <a:off x="3860900" y="1496894"/>
            <a:ext cx="5286411" cy="42928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Picture 2" descr="C:\Documents and Settings\1\Рабочий стол\9 Б для презентац\DSC034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214686"/>
            <a:ext cx="3524274" cy="26432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Documents and Settings\1\Рабочий стол\9 Б для презентац\IMG_03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394472" cy="39005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9395" name="Picture 3" descr="D:\класс\горячий ключ\IMG_066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829050"/>
            <a:ext cx="4038600" cy="3028950"/>
          </a:xfrm>
          <a:noFill/>
          <a:ln>
            <a:solidFill>
              <a:schemeClr val="accent1"/>
            </a:solidFill>
          </a:ln>
        </p:spPr>
      </p:pic>
      <p:pic>
        <p:nvPicPr>
          <p:cNvPr id="59397" name="Picture 6" descr="D:\класс\гузерипль\IMG_04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8" y="4857750"/>
            <a:ext cx="2667000" cy="200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398" name="Picture 7" descr="D:\класс\пожарка\IMG_0314.JPG"/>
          <p:cNvPicPr>
            <a:picLocks noChangeAspect="1" noChangeArrowheads="1"/>
          </p:cNvPicPr>
          <p:nvPr/>
        </p:nvPicPr>
        <p:blipFill>
          <a:blip r:embed="rId6" cstate="email">
            <a:lum bright="-10000"/>
          </a:blip>
          <a:srcRect/>
          <a:stretch>
            <a:fillRect/>
          </a:stretch>
        </p:blipFill>
        <p:spPr bwMode="auto">
          <a:xfrm rot="660000">
            <a:off x="6411913" y="4702175"/>
            <a:ext cx="2571750" cy="1928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399" name="Picture 8" descr="D:\класс\IMG_039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25" y="142875"/>
            <a:ext cx="3000375" cy="2500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400" name="Picture 9" descr="D:\класс\IMG_0599.JPG"/>
          <p:cNvPicPr>
            <a:picLocks noChangeAspect="1" noChangeArrowheads="1"/>
          </p:cNvPicPr>
          <p:nvPr/>
        </p:nvPicPr>
        <p:blipFill>
          <a:blip r:embed="rId8" cstate="email">
            <a:lum bright="-10000"/>
          </a:blip>
          <a:srcRect/>
          <a:stretch>
            <a:fillRect/>
          </a:stretch>
        </p:blipFill>
        <p:spPr bwMode="auto">
          <a:xfrm>
            <a:off x="3643306" y="2428868"/>
            <a:ext cx="1411288" cy="1881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401" name="Picture 10" descr="D:\класс\IMG_0743.JPG"/>
          <p:cNvPicPr>
            <a:picLocks noChangeAspect="1" noChangeArrowheads="1"/>
          </p:cNvPicPr>
          <p:nvPr/>
        </p:nvPicPr>
        <p:blipFill>
          <a:blip r:embed="rId9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357813" y="2571750"/>
            <a:ext cx="3208337" cy="2214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402" name="Picture 5" descr="D:\класс\гузерипль\IMG_0429.JPG"/>
          <p:cNvPicPr>
            <a:picLocks noChangeAspect="1" noChangeArrowheads="1"/>
          </p:cNvPicPr>
          <p:nvPr/>
        </p:nvPicPr>
        <p:blipFill>
          <a:blip r:embed="rId10" cstate="email">
            <a:lum bright="-10000"/>
          </a:blip>
          <a:srcRect/>
          <a:stretch>
            <a:fillRect/>
          </a:stretch>
        </p:blipFill>
        <p:spPr bwMode="auto">
          <a:xfrm rot="660000">
            <a:off x="3287511" y="247181"/>
            <a:ext cx="2792534" cy="20944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404" name="Picture 4" descr="e8b094b7950d327c31c53f3be710d585[1]"/>
          <p:cNvPicPr>
            <a:picLocks noChangeAspect="1" noChangeArrowheads="1" noCrop="1"/>
          </p:cNvPicPr>
          <p:nvPr/>
        </p:nvPicPr>
        <p:blipFill>
          <a:blip r:embed="rId11">
            <a:lum bright="-20000"/>
          </a:blip>
          <a:srcRect/>
          <a:stretch>
            <a:fillRect/>
          </a:stretch>
        </p:blipFill>
        <p:spPr bwMode="auto">
          <a:xfrm>
            <a:off x="8001000" y="2714625"/>
            <a:ext cx="11430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6" name="Picture 40" descr="tur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8" y="5516563"/>
            <a:ext cx="976312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9 Б для презентац\IMG_04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2" descr="C:\Documents and Settings\1\Рабочий стол\9 Б для презентац\IMG_03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-416722" y="3940949"/>
            <a:ext cx="3333773" cy="2500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1" name="Picture 3" descr="C:\Documents and Settings\1\Рабочий стол\9 Б для презентац\IMG_03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5281621" y="504825"/>
            <a:ext cx="4038600" cy="30289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4" descr="C:\Documents and Settings\1\Рабочий стол\9 Б для презентац\IMG_0335.JPG"/>
          <p:cNvPicPr>
            <a:picLocks noChangeAspect="1" noChangeArrowheads="1"/>
          </p:cNvPicPr>
          <p:nvPr/>
        </p:nvPicPr>
        <p:blipFill>
          <a:blip r:embed="rId7" cstate="email"/>
          <a:srcRect b="12499"/>
          <a:stretch>
            <a:fillRect/>
          </a:stretch>
        </p:blipFill>
        <p:spPr bwMode="auto">
          <a:xfrm>
            <a:off x="5334004" y="4000504"/>
            <a:ext cx="3809995" cy="2500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Picture 5" descr="C:\Documents and Settings\1\Рабочий стол\9 Б для презентац\IMG_012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57422" y="4286256"/>
            <a:ext cx="3138481" cy="23538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6386" name="Picture 2" descr="C:\Documents and Settings\1\Рабочий стол\картинки школа\patefon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2071678"/>
            <a:ext cx="1547612" cy="1714511"/>
          </a:xfrm>
          <a:prstGeom prst="rect">
            <a:avLst/>
          </a:prstGeom>
          <a:noFill/>
        </p:spPr>
      </p:pic>
      <p:pic>
        <p:nvPicPr>
          <p:cNvPr id="4099" name="Picture 3" descr="C:\Documents and Settings\1\Рабочий стол\9 Б для презентац\IMG_02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 rot="-540000">
            <a:off x="3929058" y="214290"/>
            <a:ext cx="2333625" cy="17494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" name="Дорога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35</Words>
  <PresentationFormat>Экран (4:3)</PresentationFormat>
  <Paragraphs>17</Paragraphs>
  <Slides>23</Slides>
  <Notes>8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Школьные годы чудесные</vt:lpstr>
      <vt:lpstr>Такими мы были</vt:lpstr>
      <vt:lpstr>  Такими мы стали</vt:lpstr>
      <vt:lpstr>Слайд 4</vt:lpstr>
      <vt:lpstr>Слайд 5</vt:lpstr>
      <vt:lpstr>Наши будни и праздники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ВАМ, УЧИТЕЛЯ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Acer Customer</cp:lastModifiedBy>
  <cp:revision>122</cp:revision>
  <dcterms:modified xsi:type="dcterms:W3CDTF">2013-04-25T06:37:56Z</dcterms:modified>
</cp:coreProperties>
</file>