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63" autoAdjust="0"/>
  </p:normalViewPr>
  <p:slideViewPr>
    <p:cSldViewPr>
      <p:cViewPr varScale="1">
        <p:scale>
          <a:sx n="73" d="100"/>
          <a:sy n="7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833" y="1628800"/>
            <a:ext cx="834234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Первобытные </a:t>
            </a: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художники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617" y="188640"/>
            <a:ext cx="79367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Состав красок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4098" name="Picture 2" descr="C:\Users\Елена\Desktop\ШКОЛА 210\ИЗО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7"/>
            <a:ext cx="3793022" cy="352839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pic>
        <p:nvPicPr>
          <p:cNvPr id="4099" name="Picture 3" descr="C:\Users\Елена\Desktop\ШКОЛА 210\ИЗО\Feldspar_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4521"/>
            <a:ext cx="4104456" cy="3526687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5661248"/>
            <a:ext cx="19960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Гематит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9730" y="5661248"/>
            <a:ext cx="3188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Полевой шпат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ШКОЛА 210\ИЗО\img221657_2-6_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4176464" cy="2470485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pic>
        <p:nvPicPr>
          <p:cNvPr id="5123" name="Picture 3" descr="C:\Users\Елена\Desktop\ШКОЛА 210\ИЗО\1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94" y="260649"/>
            <a:ext cx="3188926" cy="259228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105792" y="6156593"/>
            <a:ext cx="1042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Мел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0912" y="2852936"/>
            <a:ext cx="18229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Графит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6" name="Picture 2" descr="C:\Users\Елена\Desktop\ШКОЛА 210\ИЗО\225671c534d675978ef2c0702ea527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2069" y="332656"/>
            <a:ext cx="3288363" cy="246627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53060" y="2852936"/>
            <a:ext cx="13516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Уголь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8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6675" y="1268760"/>
            <a:ext cx="5950667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Спасибо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за</a:t>
            </a: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внимание!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ШКОЛА 210\ИЗО\3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679055" cy="2952328"/>
          </a:xfrm>
          <a:prstGeom prst="rect">
            <a:avLst/>
          </a:prstGeom>
          <a:noFill/>
        </p:spPr>
      </p:pic>
      <p:pic>
        <p:nvPicPr>
          <p:cNvPr id="1027" name="Picture 3" descr="C:\Users\Елена\Desktop\ШКОЛА 210\ИЗО\b081e48a46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248869" cy="4768982"/>
          </a:xfrm>
          <a:prstGeom prst="rect">
            <a:avLst/>
          </a:prstGeom>
          <a:noFill/>
          <a:ln w="22225">
            <a:solidFill>
              <a:srgbClr val="C00000"/>
            </a:solidFill>
          </a:ln>
          <a:scene3d>
            <a:camera prst="orthographicFront">
              <a:rot lat="0" lon="10799978" rev="0"/>
            </a:camera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567" y="188640"/>
            <a:ext cx="8404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Корманьонцы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 в пещере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ШКОЛА 210\ИЗО\cro-magnon-caver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4352016" cy="5184576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  <p:pic>
        <p:nvPicPr>
          <p:cNvPr id="3" name="Picture 2" descr="C:\Users\Елена\Desktop\ШКОЛА 210\ИЗО\Art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35182"/>
            <a:ext cx="3855169" cy="5214098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0920" y="1351508"/>
            <a:ext cx="654217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Материалы</a:t>
            </a:r>
          </a:p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древнего</a:t>
            </a:r>
          </a:p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художника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</cp:revision>
  <dcterms:created xsi:type="dcterms:W3CDTF">2012-11-13T17:08:26Z</dcterms:created>
  <dcterms:modified xsi:type="dcterms:W3CDTF">2012-11-22T17:38:49Z</dcterms:modified>
</cp:coreProperties>
</file>