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2" r:id="rId6"/>
    <p:sldId id="269" r:id="rId7"/>
    <p:sldId id="276" r:id="rId8"/>
    <p:sldId id="277" r:id="rId9"/>
    <p:sldId id="278" r:id="rId10"/>
    <p:sldId id="280" r:id="rId11"/>
    <p:sldId id="271" r:id="rId12"/>
    <p:sldId id="281" r:id="rId13"/>
    <p:sldId id="282" r:id="rId14"/>
    <p:sldId id="283" r:id="rId15"/>
    <p:sldId id="270" r:id="rId16"/>
    <p:sldId id="284" r:id="rId17"/>
    <p:sldId id="285" r:id="rId18"/>
    <p:sldId id="286" r:id="rId19"/>
    <p:sldId id="287" r:id="rId20"/>
    <p:sldId id="272" r:id="rId21"/>
    <p:sldId id="288" r:id="rId22"/>
    <p:sldId id="289" r:id="rId23"/>
    <p:sldId id="291" r:id="rId24"/>
    <p:sldId id="292" r:id="rId25"/>
    <p:sldId id="293" r:id="rId26"/>
    <p:sldId id="294" r:id="rId27"/>
    <p:sldId id="290" r:id="rId28"/>
    <p:sldId id="273" r:id="rId29"/>
    <p:sldId id="296" r:id="rId30"/>
    <p:sldId id="297" r:id="rId31"/>
    <p:sldId id="274" r:id="rId32"/>
    <p:sldId id="300" r:id="rId33"/>
    <p:sldId id="298" r:id="rId34"/>
    <p:sldId id="299" r:id="rId35"/>
    <p:sldId id="301" r:id="rId36"/>
    <p:sldId id="302" r:id="rId37"/>
    <p:sldId id="27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546" y="9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4C1F3C-2BE2-4E34-9830-C90BB10A3EDF}" type="doc">
      <dgm:prSet loTypeId="urn:microsoft.com/office/officeart/2005/8/layout/radial6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9531250-AA89-4411-ACD4-7C1BD15FC9F3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Разделы программы по математике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6642410B-D511-4A90-880D-0027C7300BA7}" type="parTrans" cxnId="{295332EB-859E-4020-8899-478639A075F1}">
      <dgm:prSet/>
      <dgm:spPr/>
      <dgm:t>
        <a:bodyPr/>
        <a:lstStyle/>
        <a:p>
          <a:endParaRPr lang="ru-RU"/>
        </a:p>
      </dgm:t>
    </dgm:pt>
    <dgm:pt modelId="{1D2E72C7-D713-49D2-A3D9-71EC8C716DFF}" type="sibTrans" cxnId="{295332EB-859E-4020-8899-478639A075F1}">
      <dgm:prSet/>
      <dgm:spPr/>
      <dgm:t>
        <a:bodyPr/>
        <a:lstStyle/>
        <a:p>
          <a:endParaRPr lang="ru-RU"/>
        </a:p>
      </dgm:t>
    </dgm:pt>
    <dgm:pt modelId="{CB505EE7-792A-4A83-90F9-2186916612F8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Количество и 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счёт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13E09AE-79BD-445C-8557-B2392F73FDA0}" type="parTrans" cxnId="{94C176D4-5269-4027-AA4E-ED3570AA08D2}">
      <dgm:prSet/>
      <dgm:spPr/>
      <dgm:t>
        <a:bodyPr/>
        <a:lstStyle/>
        <a:p>
          <a:endParaRPr lang="ru-RU"/>
        </a:p>
      </dgm:t>
    </dgm:pt>
    <dgm:pt modelId="{463FF221-A820-41A0-8D8E-64DB3DBB86D7}" type="sibTrans" cxnId="{94C176D4-5269-4027-AA4E-ED3570AA08D2}">
      <dgm:prSet/>
      <dgm:spPr/>
      <dgm:t>
        <a:bodyPr/>
        <a:lstStyle/>
        <a:p>
          <a:endParaRPr lang="ru-RU"/>
        </a:p>
      </dgm:t>
    </dgm:pt>
    <dgm:pt modelId="{587AAD90-AE19-444D-BD61-934F2CBB46D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Цифры и знаки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7F8304-939A-45AD-AAC5-5E42AA479AA9}" type="parTrans" cxnId="{BB459DFA-AECF-4BA1-A63A-CC37D51D4D7C}">
      <dgm:prSet/>
      <dgm:spPr/>
      <dgm:t>
        <a:bodyPr/>
        <a:lstStyle/>
        <a:p>
          <a:endParaRPr lang="ru-RU"/>
        </a:p>
      </dgm:t>
    </dgm:pt>
    <dgm:pt modelId="{8FF878E2-58DD-48BA-A7E6-24187EB9509E}" type="sibTrans" cxnId="{BB459DFA-AECF-4BA1-A63A-CC37D51D4D7C}">
      <dgm:prSet/>
      <dgm:spPr/>
      <dgm:t>
        <a:bodyPr/>
        <a:lstStyle/>
        <a:p>
          <a:endParaRPr lang="ru-RU"/>
        </a:p>
      </dgm:t>
    </dgm:pt>
    <dgm:pt modelId="{9D760772-8D43-41BE-B568-AA27304367BF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Счётные действия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F19F238-1B33-4D36-A22C-1A7EA45B09D4}" type="parTrans" cxnId="{D752F7BE-EEE0-4B94-9A41-B995000FEA2F}">
      <dgm:prSet/>
      <dgm:spPr/>
      <dgm:t>
        <a:bodyPr/>
        <a:lstStyle/>
        <a:p>
          <a:endParaRPr lang="ru-RU"/>
        </a:p>
      </dgm:t>
    </dgm:pt>
    <dgm:pt modelId="{E604772E-48C4-488B-94D1-CFFEC820DA38}" type="sibTrans" cxnId="{D752F7BE-EEE0-4B94-9A41-B995000FEA2F}">
      <dgm:prSet/>
      <dgm:spPr/>
      <dgm:t>
        <a:bodyPr/>
        <a:lstStyle/>
        <a:p>
          <a:endParaRPr lang="ru-RU"/>
        </a:p>
      </dgm:t>
    </dgm:pt>
    <dgm:pt modelId="{4634A61B-9CD6-4351-80AC-F7E80575AC9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Величины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60ED01-1994-43EA-AEFD-844CAED69AD1}" type="parTrans" cxnId="{11F8F1A9-3C39-433D-98C8-B6877A80D50A}">
      <dgm:prSet/>
      <dgm:spPr/>
      <dgm:t>
        <a:bodyPr/>
        <a:lstStyle/>
        <a:p>
          <a:endParaRPr lang="ru-RU"/>
        </a:p>
      </dgm:t>
    </dgm:pt>
    <dgm:pt modelId="{62122102-77E0-4552-96FC-506CE316C883}" type="sibTrans" cxnId="{11F8F1A9-3C39-433D-98C8-B6877A80D50A}">
      <dgm:prSet/>
      <dgm:spPr/>
      <dgm:t>
        <a:bodyPr/>
        <a:lstStyle/>
        <a:p>
          <a:endParaRPr lang="ru-RU"/>
        </a:p>
      </dgm:t>
    </dgm:pt>
    <dgm:pt modelId="{51A60AA8-239C-4651-BB3B-33E2C84D4CA7}">
      <dgm:prSet phldrT="[Текст]" custT="1"/>
      <dgm:spPr/>
      <dgm:t>
        <a:bodyPr/>
        <a:lstStyle/>
        <a:p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Ориенти</a:t>
          </a: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ровка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в </a:t>
          </a: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пространс</a:t>
          </a: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тве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F53854F-55EC-41BE-B823-C280845375AB}" type="parTrans" cxnId="{4CA4E098-F17C-4504-AC60-FCB559B98608}">
      <dgm:prSet/>
      <dgm:spPr/>
      <dgm:t>
        <a:bodyPr/>
        <a:lstStyle/>
        <a:p>
          <a:endParaRPr lang="ru-RU"/>
        </a:p>
      </dgm:t>
    </dgm:pt>
    <dgm:pt modelId="{56C68B60-9FBE-4E66-85DF-5A2E5BBE15E6}" type="sibTrans" cxnId="{4CA4E098-F17C-4504-AC60-FCB559B98608}">
      <dgm:prSet/>
      <dgm:spPr/>
      <dgm:t>
        <a:bodyPr/>
        <a:lstStyle/>
        <a:p>
          <a:endParaRPr lang="ru-RU"/>
        </a:p>
      </dgm:t>
    </dgm:pt>
    <dgm:pt modelId="{708101E6-7233-4056-BDB6-8B1A6D877C04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Ориенти</a:t>
          </a: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ct val="100000"/>
            </a:lnSpc>
          </a:pP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ровка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во времени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2D20672-5BB3-4CA7-9487-A9C48414160D}" type="parTrans" cxnId="{04B17E46-57DF-43F8-A8CC-2F823F43F00A}">
      <dgm:prSet/>
      <dgm:spPr/>
      <dgm:t>
        <a:bodyPr/>
        <a:lstStyle/>
        <a:p>
          <a:endParaRPr lang="ru-RU"/>
        </a:p>
      </dgm:t>
    </dgm:pt>
    <dgm:pt modelId="{BE9788C0-84C3-4AC5-A25E-1AC16E1365F2}" type="sibTrans" cxnId="{04B17E46-57DF-43F8-A8CC-2F823F43F00A}">
      <dgm:prSet/>
      <dgm:spPr/>
      <dgm:t>
        <a:bodyPr/>
        <a:lstStyle/>
        <a:p>
          <a:endParaRPr lang="ru-RU"/>
        </a:p>
      </dgm:t>
    </dgm:pt>
    <dgm:pt modelId="{061C386A-A2C3-44AC-B30E-28E87B5EF350}">
      <dgm:prSet phldrT="[Текст]" custT="1"/>
      <dgm:spPr/>
      <dgm:t>
        <a:bodyPr/>
        <a:lstStyle/>
        <a:p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Геометри</a:t>
          </a: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ческие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фигуры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7EF7F2E-10B6-4E49-803F-2B6774F2D98A}" type="parTrans" cxnId="{8B174592-296C-4E06-84EC-8D4F142072B7}">
      <dgm:prSet/>
      <dgm:spPr/>
      <dgm:t>
        <a:bodyPr/>
        <a:lstStyle/>
        <a:p>
          <a:endParaRPr lang="ru-RU"/>
        </a:p>
      </dgm:t>
    </dgm:pt>
    <dgm:pt modelId="{59C2A475-7CEE-46A6-B355-7E6561233BEE}" type="sibTrans" cxnId="{8B174592-296C-4E06-84EC-8D4F142072B7}">
      <dgm:prSet/>
      <dgm:spPr/>
      <dgm:t>
        <a:bodyPr/>
        <a:lstStyle/>
        <a:p>
          <a:endParaRPr lang="ru-RU"/>
        </a:p>
      </dgm:t>
    </dgm:pt>
    <dgm:pt modelId="{51F43007-03C5-48D1-BF5A-A91DAF6A7DD1}" type="pres">
      <dgm:prSet presAssocID="{3B4C1F3C-2BE2-4E34-9830-C90BB10A3ED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7D0B49-1C24-4D9A-97C5-B6678A27D433}" type="pres">
      <dgm:prSet presAssocID="{F9531250-AA89-4411-ACD4-7C1BD15FC9F3}" presName="centerShape" presStyleLbl="node0" presStyleIdx="0" presStyleCnt="1"/>
      <dgm:spPr/>
      <dgm:t>
        <a:bodyPr/>
        <a:lstStyle/>
        <a:p>
          <a:endParaRPr lang="ru-RU"/>
        </a:p>
      </dgm:t>
    </dgm:pt>
    <dgm:pt modelId="{79255411-7C1F-4C06-BBC1-F926178B7D31}" type="pres">
      <dgm:prSet presAssocID="{CB505EE7-792A-4A83-90F9-2186916612F8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319DC-E405-4447-93B4-21B172B3ED5F}" type="pres">
      <dgm:prSet presAssocID="{CB505EE7-792A-4A83-90F9-2186916612F8}" presName="dummy" presStyleCnt="0"/>
      <dgm:spPr/>
    </dgm:pt>
    <dgm:pt modelId="{14055E69-8AAA-4450-A701-C08E140F16EF}" type="pres">
      <dgm:prSet presAssocID="{463FF221-A820-41A0-8D8E-64DB3DBB86D7}" presName="sibTrans" presStyleLbl="sibTrans2D1" presStyleIdx="0" presStyleCnt="7"/>
      <dgm:spPr/>
      <dgm:t>
        <a:bodyPr/>
        <a:lstStyle/>
        <a:p>
          <a:endParaRPr lang="ru-RU"/>
        </a:p>
      </dgm:t>
    </dgm:pt>
    <dgm:pt modelId="{59001256-D094-49C4-8E37-28F1752B030B}" type="pres">
      <dgm:prSet presAssocID="{587AAD90-AE19-444D-BD61-934F2CBB46DC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B71F95-5C7E-4273-82D6-EDAF54271E19}" type="pres">
      <dgm:prSet presAssocID="{587AAD90-AE19-444D-BD61-934F2CBB46DC}" presName="dummy" presStyleCnt="0"/>
      <dgm:spPr/>
    </dgm:pt>
    <dgm:pt modelId="{D22B7C01-3272-46B3-B9E8-E5AA2CFBF3B1}" type="pres">
      <dgm:prSet presAssocID="{8FF878E2-58DD-48BA-A7E6-24187EB9509E}" presName="sibTrans" presStyleLbl="sibTrans2D1" presStyleIdx="1" presStyleCnt="7"/>
      <dgm:spPr/>
      <dgm:t>
        <a:bodyPr/>
        <a:lstStyle/>
        <a:p>
          <a:endParaRPr lang="ru-RU"/>
        </a:p>
      </dgm:t>
    </dgm:pt>
    <dgm:pt modelId="{EA66857F-DC22-4214-BAB1-64F1C13880AB}" type="pres">
      <dgm:prSet presAssocID="{9D760772-8D43-41BE-B568-AA27304367BF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B7188D-16B4-4A54-AE59-F7A8A7755A44}" type="pres">
      <dgm:prSet presAssocID="{9D760772-8D43-41BE-B568-AA27304367BF}" presName="dummy" presStyleCnt="0"/>
      <dgm:spPr/>
    </dgm:pt>
    <dgm:pt modelId="{0CC5607A-C864-4A25-B7FF-0D2E05DCFBEA}" type="pres">
      <dgm:prSet presAssocID="{E604772E-48C4-488B-94D1-CFFEC820DA38}" presName="sibTrans" presStyleLbl="sibTrans2D1" presStyleIdx="2" presStyleCnt="7"/>
      <dgm:spPr/>
      <dgm:t>
        <a:bodyPr/>
        <a:lstStyle/>
        <a:p>
          <a:endParaRPr lang="ru-RU"/>
        </a:p>
      </dgm:t>
    </dgm:pt>
    <dgm:pt modelId="{B23228A0-9CB1-4544-BADD-4B9CABA3B0DB}" type="pres">
      <dgm:prSet presAssocID="{4634A61B-9CD6-4351-80AC-F7E80575AC97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EF0C05-DDBE-4230-B812-0C8A3AC829E7}" type="pres">
      <dgm:prSet presAssocID="{4634A61B-9CD6-4351-80AC-F7E80575AC97}" presName="dummy" presStyleCnt="0"/>
      <dgm:spPr/>
    </dgm:pt>
    <dgm:pt modelId="{54DDC72C-CC26-4C42-9F7F-519CA951B1CE}" type="pres">
      <dgm:prSet presAssocID="{62122102-77E0-4552-96FC-506CE316C883}" presName="sibTrans" presStyleLbl="sibTrans2D1" presStyleIdx="3" presStyleCnt="7"/>
      <dgm:spPr/>
      <dgm:t>
        <a:bodyPr/>
        <a:lstStyle/>
        <a:p>
          <a:endParaRPr lang="ru-RU"/>
        </a:p>
      </dgm:t>
    </dgm:pt>
    <dgm:pt modelId="{DEEE5A62-10F9-4172-B564-D0CB74B4E5B9}" type="pres">
      <dgm:prSet presAssocID="{51A60AA8-239C-4651-BB3B-33E2C84D4CA7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2295C-AA06-48F8-B066-F884B2E56D27}" type="pres">
      <dgm:prSet presAssocID="{51A60AA8-239C-4651-BB3B-33E2C84D4CA7}" presName="dummy" presStyleCnt="0"/>
      <dgm:spPr/>
    </dgm:pt>
    <dgm:pt modelId="{BEC84291-9320-4053-A6FD-BCB065A44800}" type="pres">
      <dgm:prSet presAssocID="{56C68B60-9FBE-4E66-85DF-5A2E5BBE15E6}" presName="sibTrans" presStyleLbl="sibTrans2D1" presStyleIdx="4" presStyleCnt="7"/>
      <dgm:spPr/>
      <dgm:t>
        <a:bodyPr/>
        <a:lstStyle/>
        <a:p>
          <a:endParaRPr lang="ru-RU"/>
        </a:p>
      </dgm:t>
    </dgm:pt>
    <dgm:pt modelId="{BB0F1BF0-37B2-4634-8205-902CF7A71FE9}" type="pres">
      <dgm:prSet presAssocID="{708101E6-7233-4056-BDB6-8B1A6D877C04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054CBD-5086-4E84-AF73-51EBE26AA865}" type="pres">
      <dgm:prSet presAssocID="{708101E6-7233-4056-BDB6-8B1A6D877C04}" presName="dummy" presStyleCnt="0"/>
      <dgm:spPr/>
    </dgm:pt>
    <dgm:pt modelId="{9EFCFD51-C405-4C55-ABFC-1E7D1A0F6A36}" type="pres">
      <dgm:prSet presAssocID="{BE9788C0-84C3-4AC5-A25E-1AC16E1365F2}" presName="sibTrans" presStyleLbl="sibTrans2D1" presStyleIdx="5" presStyleCnt="7"/>
      <dgm:spPr/>
      <dgm:t>
        <a:bodyPr/>
        <a:lstStyle/>
        <a:p>
          <a:endParaRPr lang="ru-RU"/>
        </a:p>
      </dgm:t>
    </dgm:pt>
    <dgm:pt modelId="{D42F3D34-7642-4008-8BB6-D5209A8ABD2D}" type="pres">
      <dgm:prSet presAssocID="{061C386A-A2C3-44AC-B30E-28E87B5EF350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95D6E-85B3-4E29-AD33-5FCDCC884A16}" type="pres">
      <dgm:prSet presAssocID="{061C386A-A2C3-44AC-B30E-28E87B5EF350}" presName="dummy" presStyleCnt="0"/>
      <dgm:spPr/>
    </dgm:pt>
    <dgm:pt modelId="{F82EDBE3-48E4-4D0C-8FFD-99BC0F99AA68}" type="pres">
      <dgm:prSet presAssocID="{59C2A475-7CEE-46A6-B355-7E6561233BEE}" presName="sibTrans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04B17E46-57DF-43F8-A8CC-2F823F43F00A}" srcId="{F9531250-AA89-4411-ACD4-7C1BD15FC9F3}" destId="{708101E6-7233-4056-BDB6-8B1A6D877C04}" srcOrd="5" destOrd="0" parTransId="{32D20672-5BB3-4CA7-9487-A9C48414160D}" sibTransId="{BE9788C0-84C3-4AC5-A25E-1AC16E1365F2}"/>
    <dgm:cxn modelId="{CB7EC14E-6369-47E0-929E-C4550E580394}" type="presOf" srcId="{E604772E-48C4-488B-94D1-CFFEC820DA38}" destId="{0CC5607A-C864-4A25-B7FF-0D2E05DCFBEA}" srcOrd="0" destOrd="0" presId="urn:microsoft.com/office/officeart/2005/8/layout/radial6"/>
    <dgm:cxn modelId="{BF780E28-B0CF-431F-80BB-5929660D27EC}" type="presOf" srcId="{587AAD90-AE19-444D-BD61-934F2CBB46DC}" destId="{59001256-D094-49C4-8E37-28F1752B030B}" srcOrd="0" destOrd="0" presId="urn:microsoft.com/office/officeart/2005/8/layout/radial6"/>
    <dgm:cxn modelId="{2CC14B74-94B0-4859-A47B-C77065B60FDE}" type="presOf" srcId="{56C68B60-9FBE-4E66-85DF-5A2E5BBE15E6}" destId="{BEC84291-9320-4053-A6FD-BCB065A44800}" srcOrd="0" destOrd="0" presId="urn:microsoft.com/office/officeart/2005/8/layout/radial6"/>
    <dgm:cxn modelId="{175AEACC-B0DA-40EF-8DB9-720D847141E4}" type="presOf" srcId="{62122102-77E0-4552-96FC-506CE316C883}" destId="{54DDC72C-CC26-4C42-9F7F-519CA951B1CE}" srcOrd="0" destOrd="0" presId="urn:microsoft.com/office/officeart/2005/8/layout/radial6"/>
    <dgm:cxn modelId="{91F0306D-0B71-4702-9835-9A282F281CFF}" type="presOf" srcId="{59C2A475-7CEE-46A6-B355-7E6561233BEE}" destId="{F82EDBE3-48E4-4D0C-8FFD-99BC0F99AA68}" srcOrd="0" destOrd="0" presId="urn:microsoft.com/office/officeart/2005/8/layout/radial6"/>
    <dgm:cxn modelId="{BB459DFA-AECF-4BA1-A63A-CC37D51D4D7C}" srcId="{F9531250-AA89-4411-ACD4-7C1BD15FC9F3}" destId="{587AAD90-AE19-444D-BD61-934F2CBB46DC}" srcOrd="1" destOrd="0" parTransId="{E17F8304-939A-45AD-AAC5-5E42AA479AA9}" sibTransId="{8FF878E2-58DD-48BA-A7E6-24187EB9509E}"/>
    <dgm:cxn modelId="{8B174592-296C-4E06-84EC-8D4F142072B7}" srcId="{F9531250-AA89-4411-ACD4-7C1BD15FC9F3}" destId="{061C386A-A2C3-44AC-B30E-28E87B5EF350}" srcOrd="6" destOrd="0" parTransId="{B7EF7F2E-10B6-4E49-803F-2B6774F2D98A}" sibTransId="{59C2A475-7CEE-46A6-B355-7E6561233BEE}"/>
    <dgm:cxn modelId="{D752F7BE-EEE0-4B94-9A41-B995000FEA2F}" srcId="{F9531250-AA89-4411-ACD4-7C1BD15FC9F3}" destId="{9D760772-8D43-41BE-B568-AA27304367BF}" srcOrd="2" destOrd="0" parTransId="{8F19F238-1B33-4D36-A22C-1A7EA45B09D4}" sibTransId="{E604772E-48C4-488B-94D1-CFFEC820DA38}"/>
    <dgm:cxn modelId="{14488CE7-5AD9-44CD-93E4-8E012E8391E4}" type="presOf" srcId="{CB505EE7-792A-4A83-90F9-2186916612F8}" destId="{79255411-7C1F-4C06-BBC1-F926178B7D31}" srcOrd="0" destOrd="0" presId="urn:microsoft.com/office/officeart/2005/8/layout/radial6"/>
    <dgm:cxn modelId="{FAF18379-10ED-48F8-BE07-257E11705076}" type="presOf" srcId="{8FF878E2-58DD-48BA-A7E6-24187EB9509E}" destId="{D22B7C01-3272-46B3-B9E8-E5AA2CFBF3B1}" srcOrd="0" destOrd="0" presId="urn:microsoft.com/office/officeart/2005/8/layout/radial6"/>
    <dgm:cxn modelId="{BBDAED8B-8C8A-48F3-80CE-FE4DB5EDF245}" type="presOf" srcId="{F9531250-AA89-4411-ACD4-7C1BD15FC9F3}" destId="{A27D0B49-1C24-4D9A-97C5-B6678A27D433}" srcOrd="0" destOrd="0" presId="urn:microsoft.com/office/officeart/2005/8/layout/radial6"/>
    <dgm:cxn modelId="{94C176D4-5269-4027-AA4E-ED3570AA08D2}" srcId="{F9531250-AA89-4411-ACD4-7C1BD15FC9F3}" destId="{CB505EE7-792A-4A83-90F9-2186916612F8}" srcOrd="0" destOrd="0" parTransId="{D13E09AE-79BD-445C-8557-B2392F73FDA0}" sibTransId="{463FF221-A820-41A0-8D8E-64DB3DBB86D7}"/>
    <dgm:cxn modelId="{9512781A-A174-479B-9FA3-61557588E3CE}" type="presOf" srcId="{708101E6-7233-4056-BDB6-8B1A6D877C04}" destId="{BB0F1BF0-37B2-4634-8205-902CF7A71FE9}" srcOrd="0" destOrd="0" presId="urn:microsoft.com/office/officeart/2005/8/layout/radial6"/>
    <dgm:cxn modelId="{2888DC85-D67E-4A77-AFD8-52DDACD417E6}" type="presOf" srcId="{4634A61B-9CD6-4351-80AC-F7E80575AC97}" destId="{B23228A0-9CB1-4544-BADD-4B9CABA3B0DB}" srcOrd="0" destOrd="0" presId="urn:microsoft.com/office/officeart/2005/8/layout/radial6"/>
    <dgm:cxn modelId="{CCC078DC-F3DE-4974-98F7-71F3EA545285}" type="presOf" srcId="{3B4C1F3C-2BE2-4E34-9830-C90BB10A3EDF}" destId="{51F43007-03C5-48D1-BF5A-A91DAF6A7DD1}" srcOrd="0" destOrd="0" presId="urn:microsoft.com/office/officeart/2005/8/layout/radial6"/>
    <dgm:cxn modelId="{295332EB-859E-4020-8899-478639A075F1}" srcId="{3B4C1F3C-2BE2-4E34-9830-C90BB10A3EDF}" destId="{F9531250-AA89-4411-ACD4-7C1BD15FC9F3}" srcOrd="0" destOrd="0" parTransId="{6642410B-D511-4A90-880D-0027C7300BA7}" sibTransId="{1D2E72C7-D713-49D2-A3D9-71EC8C716DFF}"/>
    <dgm:cxn modelId="{AE95CF83-8554-4E90-BB76-50CE416CC9E8}" type="presOf" srcId="{BE9788C0-84C3-4AC5-A25E-1AC16E1365F2}" destId="{9EFCFD51-C405-4C55-ABFC-1E7D1A0F6A36}" srcOrd="0" destOrd="0" presId="urn:microsoft.com/office/officeart/2005/8/layout/radial6"/>
    <dgm:cxn modelId="{11F8F1A9-3C39-433D-98C8-B6877A80D50A}" srcId="{F9531250-AA89-4411-ACD4-7C1BD15FC9F3}" destId="{4634A61B-9CD6-4351-80AC-F7E80575AC97}" srcOrd="3" destOrd="0" parTransId="{6460ED01-1994-43EA-AEFD-844CAED69AD1}" sibTransId="{62122102-77E0-4552-96FC-506CE316C883}"/>
    <dgm:cxn modelId="{24ED055A-778C-48C3-957A-1968C4E0D824}" type="presOf" srcId="{51A60AA8-239C-4651-BB3B-33E2C84D4CA7}" destId="{DEEE5A62-10F9-4172-B564-D0CB74B4E5B9}" srcOrd="0" destOrd="0" presId="urn:microsoft.com/office/officeart/2005/8/layout/radial6"/>
    <dgm:cxn modelId="{2EA29593-2E91-4683-8C46-320F218E0C6D}" type="presOf" srcId="{463FF221-A820-41A0-8D8E-64DB3DBB86D7}" destId="{14055E69-8AAA-4450-A701-C08E140F16EF}" srcOrd="0" destOrd="0" presId="urn:microsoft.com/office/officeart/2005/8/layout/radial6"/>
    <dgm:cxn modelId="{4CA4E098-F17C-4504-AC60-FCB559B98608}" srcId="{F9531250-AA89-4411-ACD4-7C1BD15FC9F3}" destId="{51A60AA8-239C-4651-BB3B-33E2C84D4CA7}" srcOrd="4" destOrd="0" parTransId="{7F53854F-55EC-41BE-B823-C280845375AB}" sibTransId="{56C68B60-9FBE-4E66-85DF-5A2E5BBE15E6}"/>
    <dgm:cxn modelId="{42B2DE4C-25D9-4A5E-A4CA-158D5C7DEF54}" type="presOf" srcId="{9D760772-8D43-41BE-B568-AA27304367BF}" destId="{EA66857F-DC22-4214-BAB1-64F1C13880AB}" srcOrd="0" destOrd="0" presId="urn:microsoft.com/office/officeart/2005/8/layout/radial6"/>
    <dgm:cxn modelId="{D6C39E11-B340-4333-BA42-50F142AC97FD}" type="presOf" srcId="{061C386A-A2C3-44AC-B30E-28E87B5EF350}" destId="{D42F3D34-7642-4008-8BB6-D5209A8ABD2D}" srcOrd="0" destOrd="0" presId="urn:microsoft.com/office/officeart/2005/8/layout/radial6"/>
    <dgm:cxn modelId="{1DEEAF22-D06D-44FA-8FE8-7A143655BB80}" type="presParOf" srcId="{51F43007-03C5-48D1-BF5A-A91DAF6A7DD1}" destId="{A27D0B49-1C24-4D9A-97C5-B6678A27D433}" srcOrd="0" destOrd="0" presId="urn:microsoft.com/office/officeart/2005/8/layout/radial6"/>
    <dgm:cxn modelId="{E17F6F70-D08C-42E2-9C62-83B436A7C6F3}" type="presParOf" srcId="{51F43007-03C5-48D1-BF5A-A91DAF6A7DD1}" destId="{79255411-7C1F-4C06-BBC1-F926178B7D31}" srcOrd="1" destOrd="0" presId="urn:microsoft.com/office/officeart/2005/8/layout/radial6"/>
    <dgm:cxn modelId="{10B24472-7C82-4484-B234-8C0930FF215A}" type="presParOf" srcId="{51F43007-03C5-48D1-BF5A-A91DAF6A7DD1}" destId="{E08319DC-E405-4447-93B4-21B172B3ED5F}" srcOrd="2" destOrd="0" presId="urn:microsoft.com/office/officeart/2005/8/layout/radial6"/>
    <dgm:cxn modelId="{3C7B9ACC-FD6C-4066-80CE-B571819FA95D}" type="presParOf" srcId="{51F43007-03C5-48D1-BF5A-A91DAF6A7DD1}" destId="{14055E69-8AAA-4450-A701-C08E140F16EF}" srcOrd="3" destOrd="0" presId="urn:microsoft.com/office/officeart/2005/8/layout/radial6"/>
    <dgm:cxn modelId="{DD59BF34-B0ED-43F6-8E04-E8BE28778370}" type="presParOf" srcId="{51F43007-03C5-48D1-BF5A-A91DAF6A7DD1}" destId="{59001256-D094-49C4-8E37-28F1752B030B}" srcOrd="4" destOrd="0" presId="urn:microsoft.com/office/officeart/2005/8/layout/radial6"/>
    <dgm:cxn modelId="{DA675DE8-E4C9-460C-A0CA-8AFA9697C041}" type="presParOf" srcId="{51F43007-03C5-48D1-BF5A-A91DAF6A7DD1}" destId="{4CB71F95-5C7E-4273-82D6-EDAF54271E19}" srcOrd="5" destOrd="0" presId="urn:microsoft.com/office/officeart/2005/8/layout/radial6"/>
    <dgm:cxn modelId="{CA5FEFD3-D8DC-4C1D-8E50-826E5A0F18A7}" type="presParOf" srcId="{51F43007-03C5-48D1-BF5A-A91DAF6A7DD1}" destId="{D22B7C01-3272-46B3-B9E8-E5AA2CFBF3B1}" srcOrd="6" destOrd="0" presId="urn:microsoft.com/office/officeart/2005/8/layout/radial6"/>
    <dgm:cxn modelId="{7DE8A2EE-97FB-41D8-902B-579BBE1A1B2F}" type="presParOf" srcId="{51F43007-03C5-48D1-BF5A-A91DAF6A7DD1}" destId="{EA66857F-DC22-4214-BAB1-64F1C13880AB}" srcOrd="7" destOrd="0" presId="urn:microsoft.com/office/officeart/2005/8/layout/radial6"/>
    <dgm:cxn modelId="{6CBF5AAA-DF4E-4B7E-9406-EC9580369542}" type="presParOf" srcId="{51F43007-03C5-48D1-BF5A-A91DAF6A7DD1}" destId="{34B7188D-16B4-4A54-AE59-F7A8A7755A44}" srcOrd="8" destOrd="0" presId="urn:microsoft.com/office/officeart/2005/8/layout/radial6"/>
    <dgm:cxn modelId="{3123B76F-E488-4CCD-B7EC-8B0EA790B360}" type="presParOf" srcId="{51F43007-03C5-48D1-BF5A-A91DAF6A7DD1}" destId="{0CC5607A-C864-4A25-B7FF-0D2E05DCFBEA}" srcOrd="9" destOrd="0" presId="urn:microsoft.com/office/officeart/2005/8/layout/radial6"/>
    <dgm:cxn modelId="{516FBE17-9940-4FCB-9510-AE0015CCED3A}" type="presParOf" srcId="{51F43007-03C5-48D1-BF5A-A91DAF6A7DD1}" destId="{B23228A0-9CB1-4544-BADD-4B9CABA3B0DB}" srcOrd="10" destOrd="0" presId="urn:microsoft.com/office/officeart/2005/8/layout/radial6"/>
    <dgm:cxn modelId="{05BE3C45-F466-4326-89DC-344298E3C37D}" type="presParOf" srcId="{51F43007-03C5-48D1-BF5A-A91DAF6A7DD1}" destId="{45EF0C05-DDBE-4230-B812-0C8A3AC829E7}" srcOrd="11" destOrd="0" presId="urn:microsoft.com/office/officeart/2005/8/layout/radial6"/>
    <dgm:cxn modelId="{A99FB8D4-1B17-48AA-821B-FBE5D592381F}" type="presParOf" srcId="{51F43007-03C5-48D1-BF5A-A91DAF6A7DD1}" destId="{54DDC72C-CC26-4C42-9F7F-519CA951B1CE}" srcOrd="12" destOrd="0" presId="urn:microsoft.com/office/officeart/2005/8/layout/radial6"/>
    <dgm:cxn modelId="{60844190-FB5E-4A41-AC38-2537CF90178A}" type="presParOf" srcId="{51F43007-03C5-48D1-BF5A-A91DAF6A7DD1}" destId="{DEEE5A62-10F9-4172-B564-D0CB74B4E5B9}" srcOrd="13" destOrd="0" presId="urn:microsoft.com/office/officeart/2005/8/layout/radial6"/>
    <dgm:cxn modelId="{5B098710-5E59-4DA6-A824-ADAE9D573441}" type="presParOf" srcId="{51F43007-03C5-48D1-BF5A-A91DAF6A7DD1}" destId="{7792295C-AA06-48F8-B066-F884B2E56D27}" srcOrd="14" destOrd="0" presId="urn:microsoft.com/office/officeart/2005/8/layout/radial6"/>
    <dgm:cxn modelId="{8FB6DB5C-5C0A-4E5B-AF49-84CE082CB801}" type="presParOf" srcId="{51F43007-03C5-48D1-BF5A-A91DAF6A7DD1}" destId="{BEC84291-9320-4053-A6FD-BCB065A44800}" srcOrd="15" destOrd="0" presId="urn:microsoft.com/office/officeart/2005/8/layout/radial6"/>
    <dgm:cxn modelId="{4E824E10-C776-4333-9CCC-A72B3ADEB137}" type="presParOf" srcId="{51F43007-03C5-48D1-BF5A-A91DAF6A7DD1}" destId="{BB0F1BF0-37B2-4634-8205-902CF7A71FE9}" srcOrd="16" destOrd="0" presId="urn:microsoft.com/office/officeart/2005/8/layout/radial6"/>
    <dgm:cxn modelId="{5D53D4C2-4B5A-47B6-AD3D-CC2D2CE35195}" type="presParOf" srcId="{51F43007-03C5-48D1-BF5A-A91DAF6A7DD1}" destId="{7E054CBD-5086-4E84-AF73-51EBE26AA865}" srcOrd="17" destOrd="0" presId="urn:microsoft.com/office/officeart/2005/8/layout/radial6"/>
    <dgm:cxn modelId="{22E4A5B7-0EE3-4557-ACAF-79EACDDCEF1F}" type="presParOf" srcId="{51F43007-03C5-48D1-BF5A-A91DAF6A7DD1}" destId="{9EFCFD51-C405-4C55-ABFC-1E7D1A0F6A36}" srcOrd="18" destOrd="0" presId="urn:microsoft.com/office/officeart/2005/8/layout/radial6"/>
    <dgm:cxn modelId="{906DC34E-17E1-411B-AAE6-F2759928ED33}" type="presParOf" srcId="{51F43007-03C5-48D1-BF5A-A91DAF6A7DD1}" destId="{D42F3D34-7642-4008-8BB6-D5209A8ABD2D}" srcOrd="19" destOrd="0" presId="urn:microsoft.com/office/officeart/2005/8/layout/radial6"/>
    <dgm:cxn modelId="{290A1C87-D2BF-4855-B59F-DDB66BA0383A}" type="presParOf" srcId="{51F43007-03C5-48D1-BF5A-A91DAF6A7DD1}" destId="{8BE95D6E-85B3-4E29-AD33-5FCDCC884A16}" srcOrd="20" destOrd="0" presId="urn:microsoft.com/office/officeart/2005/8/layout/radial6"/>
    <dgm:cxn modelId="{6D8E038C-8E04-4C74-8ED8-CBAD14E167E2}" type="presParOf" srcId="{51F43007-03C5-48D1-BF5A-A91DAF6A7DD1}" destId="{F82EDBE3-48E4-4D0C-8FFD-99BC0F99AA68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2A3C50-D981-428D-9269-E74BAAB0F945}" type="doc">
      <dgm:prSet loTypeId="urn:microsoft.com/office/officeart/2005/8/layout/hList3" loCatId="list" qsTypeId="urn:microsoft.com/office/officeart/2005/8/quickstyle/3d8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F0DF4F0-0EF5-4C15-AECD-1C5C65FF6A6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 6 дел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73B480-F06B-4CE5-8BE2-FE538C9BBBAE}" type="parTrans" cxnId="{7721B0CD-0DD5-4EC2-B8E4-360F7E42F6E3}">
      <dgm:prSet/>
      <dgm:spPr/>
      <dgm:t>
        <a:bodyPr/>
        <a:lstStyle/>
        <a:p>
          <a:endParaRPr lang="ru-RU"/>
        </a:p>
      </dgm:t>
    </dgm:pt>
    <dgm:pt modelId="{DD65E4AB-53BB-4581-B109-946ED008CEE8}" type="sibTrans" cxnId="{7721B0CD-0DD5-4EC2-B8E4-360F7E42F6E3}">
      <dgm:prSet/>
      <dgm:spPr/>
      <dgm:t>
        <a:bodyPr/>
        <a:lstStyle/>
        <a:p>
          <a:endParaRPr lang="ru-RU"/>
        </a:p>
      </dgm:t>
    </dgm:pt>
    <dgm:pt modelId="{B106D92C-7A80-4D35-A195-576E76152288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Вчера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утром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D780467-9379-438D-9288-D94BA7184063}" type="parTrans" cxnId="{D0F02837-4242-465D-9D08-66A634C49C45}">
      <dgm:prSet/>
      <dgm:spPr/>
      <dgm:t>
        <a:bodyPr/>
        <a:lstStyle/>
        <a:p>
          <a:endParaRPr lang="ru-RU"/>
        </a:p>
      </dgm:t>
    </dgm:pt>
    <dgm:pt modelId="{663B0500-9306-4A24-BB88-80807D23AF36}" type="sibTrans" cxnId="{D0F02837-4242-465D-9D08-66A634C49C45}">
      <dgm:prSet/>
      <dgm:spPr/>
      <dgm:t>
        <a:bodyPr/>
        <a:lstStyle/>
        <a:p>
          <a:endParaRPr lang="ru-RU"/>
        </a:p>
      </dgm:t>
    </dgm:pt>
    <dgm:pt modelId="{3A0D18C2-3E37-49F3-AEB4-92376DE60141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Сегодня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утром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D21020-2C10-441D-B603-021B8AC7E885}" type="parTrans" cxnId="{C1F433B0-2993-49FD-9BDD-416ACDF95D2E}">
      <dgm:prSet/>
      <dgm:spPr/>
      <dgm:t>
        <a:bodyPr/>
        <a:lstStyle/>
        <a:p>
          <a:endParaRPr lang="ru-RU"/>
        </a:p>
      </dgm:t>
    </dgm:pt>
    <dgm:pt modelId="{5A72937A-FCEC-4805-A286-90FF7A3C7E09}" type="sibTrans" cxnId="{C1F433B0-2993-49FD-9BDD-416ACDF95D2E}">
      <dgm:prSet/>
      <dgm:spPr/>
      <dgm:t>
        <a:bodyPr/>
        <a:lstStyle/>
        <a:p>
          <a:endParaRPr lang="ru-RU"/>
        </a:p>
      </dgm:t>
    </dgm:pt>
    <dgm:pt modelId="{FD68CE36-9EEC-4705-AF84-9EF0F4C42F67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Завтра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утром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45255F-201D-4D46-838E-72268E2D38E1}" type="parTrans" cxnId="{F9D3C725-2CC6-4184-939D-FC4AE8E2EBC7}">
      <dgm:prSet/>
      <dgm:spPr/>
      <dgm:t>
        <a:bodyPr/>
        <a:lstStyle/>
        <a:p>
          <a:endParaRPr lang="ru-RU"/>
        </a:p>
      </dgm:t>
    </dgm:pt>
    <dgm:pt modelId="{EC00A684-ECD6-4B37-AD70-B133163A38C3}" type="sibTrans" cxnId="{F9D3C725-2CC6-4184-939D-FC4AE8E2EBC7}">
      <dgm:prSet/>
      <dgm:spPr/>
      <dgm:t>
        <a:bodyPr/>
        <a:lstStyle/>
        <a:p>
          <a:endParaRPr lang="ru-RU"/>
        </a:p>
      </dgm:t>
    </dgm:pt>
    <dgm:pt modelId="{4853CEDC-E5C6-46D8-8826-3772E4E764EA}" type="pres">
      <dgm:prSet presAssocID="{242A3C50-D981-428D-9269-E74BAAB0F94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6E1183-7D6F-4264-A8FA-A2BC03BEC745}" type="pres">
      <dgm:prSet presAssocID="{8F0DF4F0-0EF5-4C15-AECD-1C5C65FF6A62}" presName="roof" presStyleLbl="dkBgShp" presStyleIdx="0" presStyleCnt="2" custLinFactNeighborX="-2020" custLinFactNeighborY="4274"/>
      <dgm:spPr/>
      <dgm:t>
        <a:bodyPr/>
        <a:lstStyle/>
        <a:p>
          <a:endParaRPr lang="ru-RU"/>
        </a:p>
      </dgm:t>
    </dgm:pt>
    <dgm:pt modelId="{46750D72-60E1-468B-820F-AB7F85BE558D}" type="pres">
      <dgm:prSet presAssocID="{8F0DF4F0-0EF5-4C15-AECD-1C5C65FF6A62}" presName="pillars" presStyleCnt="0"/>
      <dgm:spPr/>
    </dgm:pt>
    <dgm:pt modelId="{772A27FA-3216-46ED-8DF3-1E3843E708D4}" type="pres">
      <dgm:prSet presAssocID="{8F0DF4F0-0EF5-4C15-AECD-1C5C65FF6A62}" presName="pillar1" presStyleLbl="node1" presStyleIdx="0" presStyleCnt="3" custLinFactNeighborX="2198" custLinFactNeighborY="-1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05ED2-139A-48E5-B672-74B68DBC4405}" type="pres">
      <dgm:prSet presAssocID="{3A0D18C2-3E37-49F3-AEB4-92376DE60141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DA95B-737A-4350-9D87-648C128C9749}" type="pres">
      <dgm:prSet presAssocID="{FD68CE36-9EEC-4705-AF84-9EF0F4C42F6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567A0-FF6D-4C7B-A6D1-8D1C74D3FA69}" type="pres">
      <dgm:prSet presAssocID="{8F0DF4F0-0EF5-4C15-AECD-1C5C65FF6A62}" presName="base" presStyleLbl="dkBgShp" presStyleIdx="1" presStyleCnt="2"/>
      <dgm:spPr/>
    </dgm:pt>
  </dgm:ptLst>
  <dgm:cxnLst>
    <dgm:cxn modelId="{024C3EE4-6166-4131-8BAF-657706D753EB}" type="presOf" srcId="{8F0DF4F0-0EF5-4C15-AECD-1C5C65FF6A62}" destId="{8D6E1183-7D6F-4264-A8FA-A2BC03BEC745}" srcOrd="0" destOrd="0" presId="urn:microsoft.com/office/officeart/2005/8/layout/hList3"/>
    <dgm:cxn modelId="{7721B0CD-0DD5-4EC2-B8E4-360F7E42F6E3}" srcId="{242A3C50-D981-428D-9269-E74BAAB0F945}" destId="{8F0DF4F0-0EF5-4C15-AECD-1C5C65FF6A62}" srcOrd="0" destOrd="0" parTransId="{1473B480-F06B-4CE5-8BE2-FE538C9BBBAE}" sibTransId="{DD65E4AB-53BB-4581-B109-946ED008CEE8}"/>
    <dgm:cxn modelId="{55CC60F3-4670-4B58-83A4-97D4F69B6304}" type="presOf" srcId="{242A3C50-D981-428D-9269-E74BAAB0F945}" destId="{4853CEDC-E5C6-46D8-8826-3772E4E764EA}" srcOrd="0" destOrd="0" presId="urn:microsoft.com/office/officeart/2005/8/layout/hList3"/>
    <dgm:cxn modelId="{D0F02837-4242-465D-9D08-66A634C49C45}" srcId="{8F0DF4F0-0EF5-4C15-AECD-1C5C65FF6A62}" destId="{B106D92C-7A80-4D35-A195-576E76152288}" srcOrd="0" destOrd="0" parTransId="{4D780467-9379-438D-9288-D94BA7184063}" sibTransId="{663B0500-9306-4A24-BB88-80807D23AF36}"/>
    <dgm:cxn modelId="{4DDA37C7-3891-4421-93D5-9401E9E6E1D6}" type="presOf" srcId="{FD68CE36-9EEC-4705-AF84-9EF0F4C42F67}" destId="{5B6DA95B-737A-4350-9D87-648C128C9749}" srcOrd="0" destOrd="0" presId="urn:microsoft.com/office/officeart/2005/8/layout/hList3"/>
    <dgm:cxn modelId="{F9D3C725-2CC6-4184-939D-FC4AE8E2EBC7}" srcId="{8F0DF4F0-0EF5-4C15-AECD-1C5C65FF6A62}" destId="{FD68CE36-9EEC-4705-AF84-9EF0F4C42F67}" srcOrd="2" destOrd="0" parTransId="{E345255F-201D-4D46-838E-72268E2D38E1}" sibTransId="{EC00A684-ECD6-4B37-AD70-B133163A38C3}"/>
    <dgm:cxn modelId="{17F7C30F-BFD4-43FF-AFF7-E65BEF2B88EC}" type="presOf" srcId="{B106D92C-7A80-4D35-A195-576E76152288}" destId="{772A27FA-3216-46ED-8DF3-1E3843E708D4}" srcOrd="0" destOrd="0" presId="urn:microsoft.com/office/officeart/2005/8/layout/hList3"/>
    <dgm:cxn modelId="{7831D47B-C8C1-4019-8076-9FCD521D37D6}" type="presOf" srcId="{3A0D18C2-3E37-49F3-AEB4-92376DE60141}" destId="{11405ED2-139A-48E5-B672-74B68DBC4405}" srcOrd="0" destOrd="0" presId="urn:microsoft.com/office/officeart/2005/8/layout/hList3"/>
    <dgm:cxn modelId="{C1F433B0-2993-49FD-9BDD-416ACDF95D2E}" srcId="{8F0DF4F0-0EF5-4C15-AECD-1C5C65FF6A62}" destId="{3A0D18C2-3E37-49F3-AEB4-92376DE60141}" srcOrd="1" destOrd="0" parTransId="{B2D21020-2C10-441D-B603-021B8AC7E885}" sibTransId="{5A72937A-FCEC-4805-A286-90FF7A3C7E09}"/>
    <dgm:cxn modelId="{96EC00CB-AE38-4BBA-974A-B3DBD10B13A7}" type="presParOf" srcId="{4853CEDC-E5C6-46D8-8826-3772E4E764EA}" destId="{8D6E1183-7D6F-4264-A8FA-A2BC03BEC745}" srcOrd="0" destOrd="0" presId="urn:microsoft.com/office/officeart/2005/8/layout/hList3"/>
    <dgm:cxn modelId="{B6F295D8-943D-41B7-90A5-D0CA905396B3}" type="presParOf" srcId="{4853CEDC-E5C6-46D8-8826-3772E4E764EA}" destId="{46750D72-60E1-468B-820F-AB7F85BE558D}" srcOrd="1" destOrd="0" presId="urn:microsoft.com/office/officeart/2005/8/layout/hList3"/>
    <dgm:cxn modelId="{67153089-CEB8-4A33-B7DB-9FAA4D8BC970}" type="presParOf" srcId="{46750D72-60E1-468B-820F-AB7F85BE558D}" destId="{772A27FA-3216-46ED-8DF3-1E3843E708D4}" srcOrd="0" destOrd="0" presId="urn:microsoft.com/office/officeart/2005/8/layout/hList3"/>
    <dgm:cxn modelId="{AB9352FD-3EFA-4BC1-9A6E-87D0578A39D0}" type="presParOf" srcId="{46750D72-60E1-468B-820F-AB7F85BE558D}" destId="{11405ED2-139A-48E5-B672-74B68DBC4405}" srcOrd="1" destOrd="0" presId="urn:microsoft.com/office/officeart/2005/8/layout/hList3"/>
    <dgm:cxn modelId="{F643E9EF-AD97-4404-BF9B-E125F145CAFC}" type="presParOf" srcId="{46750D72-60E1-468B-820F-AB7F85BE558D}" destId="{5B6DA95B-737A-4350-9D87-648C128C9749}" srcOrd="2" destOrd="0" presId="urn:microsoft.com/office/officeart/2005/8/layout/hList3"/>
    <dgm:cxn modelId="{F142BC39-4595-462D-A23F-7CCF82033B69}" type="presParOf" srcId="{4853CEDC-E5C6-46D8-8826-3772E4E764EA}" destId="{B2B567A0-FF6D-4C7B-A6D1-8D1C74D3FA6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953292-96D3-4E65-B468-7820E8AF3C4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4C8D9100-31FF-4AFF-8D13-7BC25E46A338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Порядковый счёт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59C4CCF-BC12-45BB-AAE6-01DB90F302B2}" type="parTrans" cxnId="{EE2CE455-CFAC-44EE-B195-6CCEE1E17406}">
      <dgm:prSet/>
      <dgm:spPr/>
      <dgm:t>
        <a:bodyPr/>
        <a:lstStyle/>
        <a:p>
          <a:endParaRPr lang="ru-RU"/>
        </a:p>
      </dgm:t>
    </dgm:pt>
    <dgm:pt modelId="{045F0EDB-515F-4112-9EF7-7F04983CA9B2}" type="sibTrans" cxnId="{EE2CE455-CFAC-44EE-B195-6CCEE1E17406}">
      <dgm:prSet/>
      <dgm:spPr/>
      <dgm:t>
        <a:bodyPr/>
        <a:lstStyle/>
        <a:p>
          <a:endParaRPr lang="ru-RU"/>
        </a:p>
      </dgm:t>
    </dgm:pt>
    <dgm:pt modelId="{222E0931-1911-4BEC-9015-F98D5A0057B9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Время суток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1A97C2BC-F6E5-4077-BD73-3B736B699150}" type="parTrans" cxnId="{3AE67425-4982-4988-81DA-582C7D5EF452}">
      <dgm:prSet/>
      <dgm:spPr/>
      <dgm:t>
        <a:bodyPr/>
        <a:lstStyle/>
        <a:p>
          <a:endParaRPr lang="ru-RU"/>
        </a:p>
      </dgm:t>
    </dgm:pt>
    <dgm:pt modelId="{E87292B1-AF39-4BD0-ADE2-327F452B19FD}" type="sibTrans" cxnId="{3AE67425-4982-4988-81DA-582C7D5EF452}">
      <dgm:prSet/>
      <dgm:spPr/>
      <dgm:t>
        <a:bodyPr/>
        <a:lstStyle/>
        <a:p>
          <a:endParaRPr lang="ru-RU"/>
        </a:p>
      </dgm:t>
    </dgm:pt>
    <dgm:pt modelId="{C8D88C54-085A-44C6-88C6-A823BDC7B131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Время года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F1311191-9D66-4331-BBF8-D9CE9E9DCCBA}" type="parTrans" cxnId="{844E4650-4B2B-4B9C-81E0-F6750857F91D}">
      <dgm:prSet/>
      <dgm:spPr/>
      <dgm:t>
        <a:bodyPr/>
        <a:lstStyle/>
        <a:p>
          <a:endParaRPr lang="ru-RU"/>
        </a:p>
      </dgm:t>
    </dgm:pt>
    <dgm:pt modelId="{8FCFE32C-8D4B-4E34-B945-574119B722D2}" type="sibTrans" cxnId="{844E4650-4B2B-4B9C-81E0-F6750857F91D}">
      <dgm:prSet/>
      <dgm:spPr/>
      <dgm:t>
        <a:bodyPr/>
        <a:lstStyle/>
        <a:p>
          <a:endParaRPr lang="ru-RU"/>
        </a:p>
      </dgm:t>
    </dgm:pt>
    <dgm:pt modelId="{8F7BB33B-F77D-4C1A-A490-EDC8BB4F6CA6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Понятия «вчера», «сегодня», «завтра»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2D739E4-BD3D-4017-98A7-05FF5E4F680A}" type="parTrans" cxnId="{5D14CB7D-2BBD-4935-9216-C5FB936D6755}">
      <dgm:prSet/>
      <dgm:spPr/>
      <dgm:t>
        <a:bodyPr/>
        <a:lstStyle/>
        <a:p>
          <a:endParaRPr lang="ru-RU"/>
        </a:p>
      </dgm:t>
    </dgm:pt>
    <dgm:pt modelId="{5357C279-27A8-43DE-B0F2-27046E4E450D}" type="sibTrans" cxnId="{5D14CB7D-2BBD-4935-9216-C5FB936D6755}">
      <dgm:prSet/>
      <dgm:spPr/>
      <dgm:t>
        <a:bodyPr/>
        <a:lstStyle/>
        <a:p>
          <a:endParaRPr lang="ru-RU"/>
        </a:p>
      </dgm:t>
    </dgm:pt>
    <dgm:pt modelId="{0790EF11-8CF8-40A6-9FD2-191F49E2A29A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Умение отвечать на вопрос: «Сколько?»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E4D807A-F122-4970-91EE-FAE02679D9F5}" type="parTrans" cxnId="{93161CF9-A904-43EB-A510-860822CAEB14}">
      <dgm:prSet/>
      <dgm:spPr/>
      <dgm:t>
        <a:bodyPr/>
        <a:lstStyle/>
        <a:p>
          <a:endParaRPr lang="ru-RU"/>
        </a:p>
      </dgm:t>
    </dgm:pt>
    <dgm:pt modelId="{1E43A54F-6F29-4D0F-99F9-94637FFBD296}" type="sibTrans" cxnId="{93161CF9-A904-43EB-A510-860822CAEB14}">
      <dgm:prSet/>
      <dgm:spPr/>
      <dgm:t>
        <a:bodyPr/>
        <a:lstStyle/>
        <a:p>
          <a:endParaRPr lang="ru-RU"/>
        </a:p>
      </dgm:t>
    </dgm:pt>
    <dgm:pt modelId="{367D1D9C-F148-4F2B-8EB5-E05130A302E6}" type="pres">
      <dgm:prSet presAssocID="{F5953292-96D3-4E65-B468-7820E8AF3C41}" presName="compositeShape" presStyleCnt="0">
        <dgm:presLayoutVars>
          <dgm:dir/>
          <dgm:resizeHandles/>
        </dgm:presLayoutVars>
      </dgm:prSet>
      <dgm:spPr/>
    </dgm:pt>
    <dgm:pt modelId="{DFD5B08C-99CE-4484-AEA4-1943BA0D4F81}" type="pres">
      <dgm:prSet presAssocID="{F5953292-96D3-4E65-B468-7820E8AF3C41}" presName="pyramid" presStyleLbl="node1" presStyleIdx="0" presStyleCnt="1"/>
      <dgm:spPr>
        <a:solidFill>
          <a:srgbClr val="FF0000"/>
        </a:solidFill>
      </dgm:spPr>
    </dgm:pt>
    <dgm:pt modelId="{236F41D8-A166-4608-A259-6D50BC823315}" type="pres">
      <dgm:prSet presAssocID="{F5953292-96D3-4E65-B468-7820E8AF3C41}" presName="theList" presStyleCnt="0"/>
      <dgm:spPr/>
    </dgm:pt>
    <dgm:pt modelId="{72F58D4A-BEEF-423F-B9DE-09E93250B623}" type="pres">
      <dgm:prSet presAssocID="{4C8D9100-31FF-4AFF-8D13-7BC25E46A338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6041FC-FEA6-4BA6-B0B0-ACB323B4FF81}" type="pres">
      <dgm:prSet presAssocID="{4C8D9100-31FF-4AFF-8D13-7BC25E46A338}" presName="aSpace" presStyleCnt="0"/>
      <dgm:spPr/>
    </dgm:pt>
    <dgm:pt modelId="{38158280-2AD0-4EC9-9D85-776C89730BEE}" type="pres">
      <dgm:prSet presAssocID="{222E0931-1911-4BEC-9015-F98D5A0057B9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5B89D-313B-4189-944A-3633CB1A11FF}" type="pres">
      <dgm:prSet presAssocID="{222E0931-1911-4BEC-9015-F98D5A0057B9}" presName="aSpace" presStyleCnt="0"/>
      <dgm:spPr/>
    </dgm:pt>
    <dgm:pt modelId="{9E680BCD-CA22-48A7-AB51-6B29ADCEE70F}" type="pres">
      <dgm:prSet presAssocID="{C8D88C54-085A-44C6-88C6-A823BDC7B131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5B83E-D963-43D0-8379-3535332B9E97}" type="pres">
      <dgm:prSet presAssocID="{C8D88C54-085A-44C6-88C6-A823BDC7B131}" presName="aSpace" presStyleCnt="0"/>
      <dgm:spPr/>
    </dgm:pt>
    <dgm:pt modelId="{10487DEF-2602-4352-A2B1-9D9FAB913515}" type="pres">
      <dgm:prSet presAssocID="{8F7BB33B-F77D-4C1A-A490-EDC8BB4F6CA6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4C8522-5196-4E51-AAA7-5C0101083848}" type="pres">
      <dgm:prSet presAssocID="{8F7BB33B-F77D-4C1A-A490-EDC8BB4F6CA6}" presName="aSpace" presStyleCnt="0"/>
      <dgm:spPr/>
    </dgm:pt>
    <dgm:pt modelId="{D645B5EF-1721-4145-8B6F-9C7E2618B89E}" type="pres">
      <dgm:prSet presAssocID="{0790EF11-8CF8-40A6-9FD2-191F49E2A29A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1BA9DB-B81D-4337-98D9-7EB38A3DB7B5}" type="pres">
      <dgm:prSet presAssocID="{0790EF11-8CF8-40A6-9FD2-191F49E2A29A}" presName="aSpace" presStyleCnt="0"/>
      <dgm:spPr/>
    </dgm:pt>
  </dgm:ptLst>
  <dgm:cxnLst>
    <dgm:cxn modelId="{93161CF9-A904-43EB-A510-860822CAEB14}" srcId="{F5953292-96D3-4E65-B468-7820E8AF3C41}" destId="{0790EF11-8CF8-40A6-9FD2-191F49E2A29A}" srcOrd="4" destOrd="0" parTransId="{3E4D807A-F122-4970-91EE-FAE02679D9F5}" sibTransId="{1E43A54F-6F29-4D0F-99F9-94637FFBD296}"/>
    <dgm:cxn modelId="{7CDB284F-FE70-4057-9A94-8CA14A533304}" type="presOf" srcId="{0790EF11-8CF8-40A6-9FD2-191F49E2A29A}" destId="{D645B5EF-1721-4145-8B6F-9C7E2618B89E}" srcOrd="0" destOrd="0" presId="urn:microsoft.com/office/officeart/2005/8/layout/pyramid2"/>
    <dgm:cxn modelId="{F49095A4-7119-403A-A36F-02586E233066}" type="presOf" srcId="{4C8D9100-31FF-4AFF-8D13-7BC25E46A338}" destId="{72F58D4A-BEEF-423F-B9DE-09E93250B623}" srcOrd="0" destOrd="0" presId="urn:microsoft.com/office/officeart/2005/8/layout/pyramid2"/>
    <dgm:cxn modelId="{3AE67425-4982-4988-81DA-582C7D5EF452}" srcId="{F5953292-96D3-4E65-B468-7820E8AF3C41}" destId="{222E0931-1911-4BEC-9015-F98D5A0057B9}" srcOrd="1" destOrd="0" parTransId="{1A97C2BC-F6E5-4077-BD73-3B736B699150}" sibTransId="{E87292B1-AF39-4BD0-ADE2-327F452B19FD}"/>
    <dgm:cxn modelId="{EE2CE455-CFAC-44EE-B195-6CCEE1E17406}" srcId="{F5953292-96D3-4E65-B468-7820E8AF3C41}" destId="{4C8D9100-31FF-4AFF-8D13-7BC25E46A338}" srcOrd="0" destOrd="0" parTransId="{859C4CCF-BC12-45BB-AAE6-01DB90F302B2}" sibTransId="{045F0EDB-515F-4112-9EF7-7F04983CA9B2}"/>
    <dgm:cxn modelId="{5D14CB7D-2BBD-4935-9216-C5FB936D6755}" srcId="{F5953292-96D3-4E65-B468-7820E8AF3C41}" destId="{8F7BB33B-F77D-4C1A-A490-EDC8BB4F6CA6}" srcOrd="3" destOrd="0" parTransId="{72D739E4-BD3D-4017-98A7-05FF5E4F680A}" sibTransId="{5357C279-27A8-43DE-B0F2-27046E4E450D}"/>
    <dgm:cxn modelId="{AEC78F75-DBA8-4332-8C79-52CE20EA2414}" type="presOf" srcId="{8F7BB33B-F77D-4C1A-A490-EDC8BB4F6CA6}" destId="{10487DEF-2602-4352-A2B1-9D9FAB913515}" srcOrd="0" destOrd="0" presId="urn:microsoft.com/office/officeart/2005/8/layout/pyramid2"/>
    <dgm:cxn modelId="{3A2B8EF2-CCD7-4EEB-A318-D30EB81114EC}" type="presOf" srcId="{C8D88C54-085A-44C6-88C6-A823BDC7B131}" destId="{9E680BCD-CA22-48A7-AB51-6B29ADCEE70F}" srcOrd="0" destOrd="0" presId="urn:microsoft.com/office/officeart/2005/8/layout/pyramid2"/>
    <dgm:cxn modelId="{99052013-6BD5-4516-B15C-82CA7B2DE4B8}" type="presOf" srcId="{F5953292-96D3-4E65-B468-7820E8AF3C41}" destId="{367D1D9C-F148-4F2B-8EB5-E05130A302E6}" srcOrd="0" destOrd="0" presId="urn:microsoft.com/office/officeart/2005/8/layout/pyramid2"/>
    <dgm:cxn modelId="{844E4650-4B2B-4B9C-81E0-F6750857F91D}" srcId="{F5953292-96D3-4E65-B468-7820E8AF3C41}" destId="{C8D88C54-085A-44C6-88C6-A823BDC7B131}" srcOrd="2" destOrd="0" parTransId="{F1311191-9D66-4331-BBF8-D9CE9E9DCCBA}" sibTransId="{8FCFE32C-8D4B-4E34-B945-574119B722D2}"/>
    <dgm:cxn modelId="{6D66CF4A-CDAD-47F0-84B5-C5DB9652D056}" type="presOf" srcId="{222E0931-1911-4BEC-9015-F98D5A0057B9}" destId="{38158280-2AD0-4EC9-9D85-776C89730BEE}" srcOrd="0" destOrd="0" presId="urn:microsoft.com/office/officeart/2005/8/layout/pyramid2"/>
    <dgm:cxn modelId="{FAC0ABA9-726C-4BD2-8534-89AB87B5BD05}" type="presParOf" srcId="{367D1D9C-F148-4F2B-8EB5-E05130A302E6}" destId="{DFD5B08C-99CE-4484-AEA4-1943BA0D4F81}" srcOrd="0" destOrd="0" presId="urn:microsoft.com/office/officeart/2005/8/layout/pyramid2"/>
    <dgm:cxn modelId="{69F0CA1F-6504-4028-AFB1-3FC754E04902}" type="presParOf" srcId="{367D1D9C-F148-4F2B-8EB5-E05130A302E6}" destId="{236F41D8-A166-4608-A259-6D50BC823315}" srcOrd="1" destOrd="0" presId="urn:microsoft.com/office/officeart/2005/8/layout/pyramid2"/>
    <dgm:cxn modelId="{9C88729D-9A82-4FD0-8286-6EBF901E3AE1}" type="presParOf" srcId="{236F41D8-A166-4608-A259-6D50BC823315}" destId="{72F58D4A-BEEF-423F-B9DE-09E93250B623}" srcOrd="0" destOrd="0" presId="urn:microsoft.com/office/officeart/2005/8/layout/pyramid2"/>
    <dgm:cxn modelId="{83CA346A-7FD6-4834-AA84-D56A06D47BD9}" type="presParOf" srcId="{236F41D8-A166-4608-A259-6D50BC823315}" destId="{0C6041FC-FEA6-4BA6-B0B0-ACB323B4FF81}" srcOrd="1" destOrd="0" presId="urn:microsoft.com/office/officeart/2005/8/layout/pyramid2"/>
    <dgm:cxn modelId="{DAB0FB53-6F94-4F19-BC14-86D3A44D43B4}" type="presParOf" srcId="{236F41D8-A166-4608-A259-6D50BC823315}" destId="{38158280-2AD0-4EC9-9D85-776C89730BEE}" srcOrd="2" destOrd="0" presId="urn:microsoft.com/office/officeart/2005/8/layout/pyramid2"/>
    <dgm:cxn modelId="{DA3ACF2D-B4B4-46D0-897F-4A4D46F11B5C}" type="presParOf" srcId="{236F41D8-A166-4608-A259-6D50BC823315}" destId="{7145B89D-313B-4189-944A-3633CB1A11FF}" srcOrd="3" destOrd="0" presId="urn:microsoft.com/office/officeart/2005/8/layout/pyramid2"/>
    <dgm:cxn modelId="{484B1BE0-B0DB-4741-807B-FB2EBA5BABB9}" type="presParOf" srcId="{236F41D8-A166-4608-A259-6D50BC823315}" destId="{9E680BCD-CA22-48A7-AB51-6B29ADCEE70F}" srcOrd="4" destOrd="0" presId="urn:microsoft.com/office/officeart/2005/8/layout/pyramid2"/>
    <dgm:cxn modelId="{2ABBF2D0-B7D1-4352-B404-5BBDE7D673EF}" type="presParOf" srcId="{236F41D8-A166-4608-A259-6D50BC823315}" destId="{D395B83E-D963-43D0-8379-3535332B9E97}" srcOrd="5" destOrd="0" presId="urn:microsoft.com/office/officeart/2005/8/layout/pyramid2"/>
    <dgm:cxn modelId="{5DDED040-FF57-44A7-9E5D-8E0A80EEC542}" type="presParOf" srcId="{236F41D8-A166-4608-A259-6D50BC823315}" destId="{10487DEF-2602-4352-A2B1-9D9FAB913515}" srcOrd="6" destOrd="0" presId="urn:microsoft.com/office/officeart/2005/8/layout/pyramid2"/>
    <dgm:cxn modelId="{0FDD2856-7834-4EA1-AD26-1725E5E15E7C}" type="presParOf" srcId="{236F41D8-A166-4608-A259-6D50BC823315}" destId="{B14C8522-5196-4E51-AAA7-5C0101083848}" srcOrd="7" destOrd="0" presId="urn:microsoft.com/office/officeart/2005/8/layout/pyramid2"/>
    <dgm:cxn modelId="{61F60BAE-42BF-43D0-B3EE-1290E17A5E5B}" type="presParOf" srcId="{236F41D8-A166-4608-A259-6D50BC823315}" destId="{D645B5EF-1721-4145-8B6F-9C7E2618B89E}" srcOrd="8" destOrd="0" presId="urn:microsoft.com/office/officeart/2005/8/layout/pyramid2"/>
    <dgm:cxn modelId="{83105C6D-9EC4-436A-B7F3-64A64136A774}" type="presParOf" srcId="{236F41D8-A166-4608-A259-6D50BC823315}" destId="{AB1BA9DB-B81D-4337-98D9-7EB38A3DB7B5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2EDBE3-48E4-4D0C-8FFD-99BC0F99AA68}">
      <dsp:nvSpPr>
        <dsp:cNvPr id="0" name=""/>
        <dsp:cNvSpPr/>
      </dsp:nvSpPr>
      <dsp:spPr>
        <a:xfrm>
          <a:off x="1512823" y="669345"/>
          <a:ext cx="5308764" cy="5308764"/>
        </a:xfrm>
        <a:prstGeom prst="blockArc">
          <a:avLst>
            <a:gd name="adj1" fmla="val 13114286"/>
            <a:gd name="adj2" fmla="val 16200000"/>
            <a:gd name="adj3" fmla="val 3902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FCFD51-C405-4C55-ABFC-1E7D1A0F6A36}">
      <dsp:nvSpPr>
        <dsp:cNvPr id="0" name=""/>
        <dsp:cNvSpPr/>
      </dsp:nvSpPr>
      <dsp:spPr>
        <a:xfrm>
          <a:off x="1512823" y="669345"/>
          <a:ext cx="5308764" cy="5308764"/>
        </a:xfrm>
        <a:prstGeom prst="blockArc">
          <a:avLst>
            <a:gd name="adj1" fmla="val 10028571"/>
            <a:gd name="adj2" fmla="val 13114286"/>
            <a:gd name="adj3" fmla="val 3902"/>
          </a:avLst>
        </a:prstGeom>
        <a:gradFill rotWithShape="0">
          <a:gsLst>
            <a:gs pos="0">
              <a:schemeClr val="accent5">
                <a:hueOff val="-8278230"/>
                <a:satOff val="33176"/>
                <a:lumOff val="7190"/>
                <a:alphaOff val="0"/>
                <a:shade val="51000"/>
                <a:satMod val="130000"/>
              </a:schemeClr>
            </a:gs>
            <a:gs pos="80000">
              <a:schemeClr val="accent5">
                <a:hueOff val="-8278230"/>
                <a:satOff val="33176"/>
                <a:lumOff val="7190"/>
                <a:alphaOff val="0"/>
                <a:shade val="93000"/>
                <a:satMod val="130000"/>
              </a:schemeClr>
            </a:gs>
            <a:gs pos="100000">
              <a:schemeClr val="accent5">
                <a:hueOff val="-8278230"/>
                <a:satOff val="33176"/>
                <a:lumOff val="71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C84291-9320-4053-A6FD-BCB065A44800}">
      <dsp:nvSpPr>
        <dsp:cNvPr id="0" name=""/>
        <dsp:cNvSpPr/>
      </dsp:nvSpPr>
      <dsp:spPr>
        <a:xfrm>
          <a:off x="1512823" y="669345"/>
          <a:ext cx="5308764" cy="5308764"/>
        </a:xfrm>
        <a:prstGeom prst="blockArc">
          <a:avLst>
            <a:gd name="adj1" fmla="val 6942857"/>
            <a:gd name="adj2" fmla="val 10028571"/>
            <a:gd name="adj3" fmla="val 3902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DDC72C-CC26-4C42-9F7F-519CA951B1CE}">
      <dsp:nvSpPr>
        <dsp:cNvPr id="0" name=""/>
        <dsp:cNvSpPr/>
      </dsp:nvSpPr>
      <dsp:spPr>
        <a:xfrm>
          <a:off x="1512823" y="669345"/>
          <a:ext cx="5308764" cy="5308764"/>
        </a:xfrm>
        <a:prstGeom prst="blockArc">
          <a:avLst>
            <a:gd name="adj1" fmla="val 3857143"/>
            <a:gd name="adj2" fmla="val 6942857"/>
            <a:gd name="adj3" fmla="val 3902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C5607A-C864-4A25-B7FF-0D2E05DCFBEA}">
      <dsp:nvSpPr>
        <dsp:cNvPr id="0" name=""/>
        <dsp:cNvSpPr/>
      </dsp:nvSpPr>
      <dsp:spPr>
        <a:xfrm>
          <a:off x="1512823" y="669345"/>
          <a:ext cx="5308764" cy="5308764"/>
        </a:xfrm>
        <a:prstGeom prst="blockArc">
          <a:avLst>
            <a:gd name="adj1" fmla="val 771429"/>
            <a:gd name="adj2" fmla="val 3857143"/>
            <a:gd name="adj3" fmla="val 3902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2B7C01-3272-46B3-B9E8-E5AA2CFBF3B1}">
      <dsp:nvSpPr>
        <dsp:cNvPr id="0" name=""/>
        <dsp:cNvSpPr/>
      </dsp:nvSpPr>
      <dsp:spPr>
        <a:xfrm>
          <a:off x="1512823" y="669345"/>
          <a:ext cx="5308764" cy="5308764"/>
        </a:xfrm>
        <a:prstGeom prst="blockArc">
          <a:avLst>
            <a:gd name="adj1" fmla="val 19285714"/>
            <a:gd name="adj2" fmla="val 771429"/>
            <a:gd name="adj3" fmla="val 3902"/>
          </a:avLst>
        </a:prstGeom>
        <a:gradFill rotWithShape="0">
          <a:gsLst>
            <a:gs pos="0">
              <a:schemeClr val="accent5">
                <a:hueOff val="-1655646"/>
                <a:satOff val="6635"/>
                <a:lumOff val="1438"/>
                <a:alphaOff val="0"/>
                <a:shade val="51000"/>
                <a:satMod val="130000"/>
              </a:schemeClr>
            </a:gs>
            <a:gs pos="80000">
              <a:schemeClr val="accent5">
                <a:hueOff val="-1655646"/>
                <a:satOff val="6635"/>
                <a:lumOff val="1438"/>
                <a:alphaOff val="0"/>
                <a:shade val="93000"/>
                <a:satMod val="130000"/>
              </a:schemeClr>
            </a:gs>
            <a:gs pos="100000">
              <a:schemeClr val="accent5">
                <a:hueOff val="-1655646"/>
                <a:satOff val="6635"/>
                <a:lumOff val="143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055E69-8AAA-4450-A701-C08E140F16EF}">
      <dsp:nvSpPr>
        <dsp:cNvPr id="0" name=""/>
        <dsp:cNvSpPr/>
      </dsp:nvSpPr>
      <dsp:spPr>
        <a:xfrm>
          <a:off x="1512823" y="669345"/>
          <a:ext cx="5308764" cy="5308764"/>
        </a:xfrm>
        <a:prstGeom prst="blockArc">
          <a:avLst>
            <a:gd name="adj1" fmla="val 16200000"/>
            <a:gd name="adj2" fmla="val 19285714"/>
            <a:gd name="adj3" fmla="val 390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7D0B49-1C24-4D9A-97C5-B6678A27D433}">
      <dsp:nvSpPr>
        <dsp:cNvPr id="0" name=""/>
        <dsp:cNvSpPr/>
      </dsp:nvSpPr>
      <dsp:spPr>
        <a:xfrm>
          <a:off x="3139647" y="2296169"/>
          <a:ext cx="2055116" cy="205511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Разделы программы по математике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40612" y="2597134"/>
        <a:ext cx="1453186" cy="1453186"/>
      </dsp:txXfrm>
    </dsp:sp>
    <dsp:sp modelId="{79255411-7C1F-4C06-BBC1-F926178B7D31}">
      <dsp:nvSpPr>
        <dsp:cNvPr id="0" name=""/>
        <dsp:cNvSpPr/>
      </dsp:nvSpPr>
      <dsp:spPr>
        <a:xfrm>
          <a:off x="3447915" y="1843"/>
          <a:ext cx="1438581" cy="143858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Количество 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счёт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58590" y="212518"/>
        <a:ext cx="1017231" cy="1017231"/>
      </dsp:txXfrm>
    </dsp:sp>
    <dsp:sp modelId="{59001256-D094-49C4-8E37-28F1752B030B}">
      <dsp:nvSpPr>
        <dsp:cNvPr id="0" name=""/>
        <dsp:cNvSpPr/>
      </dsp:nvSpPr>
      <dsp:spPr>
        <a:xfrm>
          <a:off x="5482704" y="981746"/>
          <a:ext cx="1438581" cy="1438581"/>
        </a:xfrm>
        <a:prstGeom prst="ellipse">
          <a:avLst/>
        </a:prstGeom>
        <a:gradFill rotWithShape="0">
          <a:gsLst>
            <a:gs pos="0">
              <a:schemeClr val="accent5">
                <a:hueOff val="-1655646"/>
                <a:satOff val="6635"/>
                <a:lumOff val="1438"/>
                <a:alphaOff val="0"/>
                <a:shade val="51000"/>
                <a:satMod val="130000"/>
              </a:schemeClr>
            </a:gs>
            <a:gs pos="80000">
              <a:schemeClr val="accent5">
                <a:hueOff val="-1655646"/>
                <a:satOff val="6635"/>
                <a:lumOff val="1438"/>
                <a:alphaOff val="0"/>
                <a:shade val="93000"/>
                <a:satMod val="130000"/>
              </a:schemeClr>
            </a:gs>
            <a:gs pos="100000">
              <a:schemeClr val="accent5">
                <a:hueOff val="-1655646"/>
                <a:satOff val="6635"/>
                <a:lumOff val="143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Цифры и знаки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93379" y="1192421"/>
        <a:ext cx="1017231" cy="1017231"/>
      </dsp:txXfrm>
    </dsp:sp>
    <dsp:sp modelId="{EA66857F-DC22-4214-BAB1-64F1C13880AB}">
      <dsp:nvSpPr>
        <dsp:cNvPr id="0" name=""/>
        <dsp:cNvSpPr/>
      </dsp:nvSpPr>
      <dsp:spPr>
        <a:xfrm>
          <a:off x="5985256" y="3183568"/>
          <a:ext cx="1438581" cy="1438581"/>
        </a:xfrm>
        <a:prstGeom prst="ellipse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Счётные действия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95931" y="3394243"/>
        <a:ext cx="1017231" cy="1017231"/>
      </dsp:txXfrm>
    </dsp:sp>
    <dsp:sp modelId="{B23228A0-9CB1-4544-BADD-4B9CABA3B0DB}">
      <dsp:nvSpPr>
        <dsp:cNvPr id="0" name=""/>
        <dsp:cNvSpPr/>
      </dsp:nvSpPr>
      <dsp:spPr>
        <a:xfrm>
          <a:off x="4577138" y="4949292"/>
          <a:ext cx="1438581" cy="1438581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Величины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87813" y="5159967"/>
        <a:ext cx="1017231" cy="1017231"/>
      </dsp:txXfrm>
    </dsp:sp>
    <dsp:sp modelId="{DEEE5A62-10F9-4172-B564-D0CB74B4E5B9}">
      <dsp:nvSpPr>
        <dsp:cNvPr id="0" name=""/>
        <dsp:cNvSpPr/>
      </dsp:nvSpPr>
      <dsp:spPr>
        <a:xfrm>
          <a:off x="2318692" y="4949292"/>
          <a:ext cx="1438581" cy="1438581"/>
        </a:xfrm>
        <a:prstGeom prst="ellipse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Ориенти</a:t>
          </a: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ровка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в </a:t>
          </a: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пространс</a:t>
          </a: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тве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29367" y="5159967"/>
        <a:ext cx="1017231" cy="1017231"/>
      </dsp:txXfrm>
    </dsp:sp>
    <dsp:sp modelId="{BB0F1BF0-37B2-4634-8205-902CF7A71FE9}">
      <dsp:nvSpPr>
        <dsp:cNvPr id="0" name=""/>
        <dsp:cNvSpPr/>
      </dsp:nvSpPr>
      <dsp:spPr>
        <a:xfrm>
          <a:off x="910574" y="3183568"/>
          <a:ext cx="1438581" cy="1438581"/>
        </a:xfrm>
        <a:prstGeom prst="ellipse">
          <a:avLst/>
        </a:prstGeom>
        <a:gradFill rotWithShape="0">
          <a:gsLst>
            <a:gs pos="0">
              <a:schemeClr val="accent5">
                <a:hueOff val="-8278230"/>
                <a:satOff val="33176"/>
                <a:lumOff val="7190"/>
                <a:alphaOff val="0"/>
                <a:shade val="51000"/>
                <a:satMod val="130000"/>
              </a:schemeClr>
            </a:gs>
            <a:gs pos="80000">
              <a:schemeClr val="accent5">
                <a:hueOff val="-8278230"/>
                <a:satOff val="33176"/>
                <a:lumOff val="7190"/>
                <a:alphaOff val="0"/>
                <a:shade val="93000"/>
                <a:satMod val="130000"/>
              </a:schemeClr>
            </a:gs>
            <a:gs pos="100000">
              <a:schemeClr val="accent5">
                <a:hueOff val="-8278230"/>
                <a:satOff val="33176"/>
                <a:lumOff val="71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Ориенти</a:t>
          </a: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ровка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во времени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1249" y="3394243"/>
        <a:ext cx="1017231" cy="1017231"/>
      </dsp:txXfrm>
    </dsp:sp>
    <dsp:sp modelId="{D42F3D34-7642-4008-8BB6-D5209A8ABD2D}">
      <dsp:nvSpPr>
        <dsp:cNvPr id="0" name=""/>
        <dsp:cNvSpPr/>
      </dsp:nvSpPr>
      <dsp:spPr>
        <a:xfrm>
          <a:off x="1413125" y="981746"/>
          <a:ext cx="1438581" cy="1438581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Геометри</a:t>
          </a: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ческие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фигуры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23800" y="1192421"/>
        <a:ext cx="1017231" cy="10172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6E1183-7D6F-4264-A8FA-A2BC03BEC745}">
      <dsp:nvSpPr>
        <dsp:cNvPr id="0" name=""/>
        <dsp:cNvSpPr/>
      </dsp:nvSpPr>
      <dsp:spPr>
        <a:xfrm>
          <a:off x="0" y="76942"/>
          <a:ext cx="7929618" cy="1800237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 6 дел</a:t>
          </a:r>
          <a:endParaRPr lang="ru-RU" sz="6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76942"/>
        <a:ext cx="7929618" cy="1800237"/>
      </dsp:txXfrm>
    </dsp:sp>
    <dsp:sp modelId="{772A27FA-3216-46ED-8DF3-1E3843E708D4}">
      <dsp:nvSpPr>
        <dsp:cNvPr id="0" name=""/>
        <dsp:cNvSpPr/>
      </dsp:nvSpPr>
      <dsp:spPr>
        <a:xfrm>
          <a:off x="61912" y="1734608"/>
          <a:ext cx="2640624" cy="378049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Вчера </a:t>
          </a:r>
          <a:r>
            <a:rPr lang="ru-RU" sz="5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утром</a:t>
          </a:r>
          <a:endParaRPr lang="ru-RU" sz="5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912" y="1734608"/>
        <a:ext cx="2640624" cy="3780498"/>
      </dsp:txXfrm>
    </dsp:sp>
    <dsp:sp modelId="{11405ED2-139A-48E5-B672-74B68DBC4405}">
      <dsp:nvSpPr>
        <dsp:cNvPr id="0" name=""/>
        <dsp:cNvSpPr/>
      </dsp:nvSpPr>
      <dsp:spPr>
        <a:xfrm>
          <a:off x="2644496" y="1800237"/>
          <a:ext cx="2640624" cy="3780498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Сегодня</a:t>
          </a:r>
          <a:r>
            <a:rPr lang="ru-RU" sz="5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5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утром</a:t>
          </a:r>
          <a:endParaRPr lang="ru-RU" sz="5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44496" y="1800237"/>
        <a:ext cx="2640624" cy="3780498"/>
      </dsp:txXfrm>
    </dsp:sp>
    <dsp:sp modelId="{5B6DA95B-737A-4350-9D87-648C128C9749}">
      <dsp:nvSpPr>
        <dsp:cNvPr id="0" name=""/>
        <dsp:cNvSpPr/>
      </dsp:nvSpPr>
      <dsp:spPr>
        <a:xfrm>
          <a:off x="5285121" y="1800237"/>
          <a:ext cx="2640624" cy="3780498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Завтра </a:t>
          </a:r>
          <a:r>
            <a:rPr lang="ru-RU" sz="5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утром</a:t>
          </a:r>
          <a:endParaRPr lang="ru-RU" sz="5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285121" y="1800237"/>
        <a:ext cx="2640624" cy="3780498"/>
      </dsp:txXfrm>
    </dsp:sp>
    <dsp:sp modelId="{B2B567A0-FF6D-4C7B-A6D1-8D1C74D3FA69}">
      <dsp:nvSpPr>
        <dsp:cNvPr id="0" name=""/>
        <dsp:cNvSpPr/>
      </dsp:nvSpPr>
      <dsp:spPr>
        <a:xfrm>
          <a:off x="0" y="5580736"/>
          <a:ext cx="7929618" cy="420055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D5B08C-99CE-4484-AEA4-1943BA0D4F81}">
      <dsp:nvSpPr>
        <dsp:cNvPr id="0" name=""/>
        <dsp:cNvSpPr/>
      </dsp:nvSpPr>
      <dsp:spPr>
        <a:xfrm>
          <a:off x="701100" y="0"/>
          <a:ext cx="4992693" cy="4992693"/>
        </a:xfrm>
        <a:prstGeom prst="triangl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58D4A-BEEF-423F-B9DE-09E93250B623}">
      <dsp:nvSpPr>
        <dsp:cNvPr id="0" name=""/>
        <dsp:cNvSpPr/>
      </dsp:nvSpPr>
      <dsp:spPr>
        <a:xfrm>
          <a:off x="3197447" y="499756"/>
          <a:ext cx="3245251" cy="7098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Порядковый счёт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32101" y="534410"/>
        <a:ext cx="3175943" cy="640590"/>
      </dsp:txXfrm>
    </dsp:sp>
    <dsp:sp modelId="{38158280-2AD0-4EC9-9D85-776C89730BEE}">
      <dsp:nvSpPr>
        <dsp:cNvPr id="0" name=""/>
        <dsp:cNvSpPr/>
      </dsp:nvSpPr>
      <dsp:spPr>
        <a:xfrm>
          <a:off x="3197447" y="1298392"/>
          <a:ext cx="3245251" cy="7098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Время суток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32101" y="1333046"/>
        <a:ext cx="3175943" cy="640590"/>
      </dsp:txXfrm>
    </dsp:sp>
    <dsp:sp modelId="{9E680BCD-CA22-48A7-AB51-6B29ADCEE70F}">
      <dsp:nvSpPr>
        <dsp:cNvPr id="0" name=""/>
        <dsp:cNvSpPr/>
      </dsp:nvSpPr>
      <dsp:spPr>
        <a:xfrm>
          <a:off x="3197447" y="2097028"/>
          <a:ext cx="3245251" cy="7098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Время года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32101" y="2131682"/>
        <a:ext cx="3175943" cy="640590"/>
      </dsp:txXfrm>
    </dsp:sp>
    <dsp:sp modelId="{10487DEF-2602-4352-A2B1-9D9FAB913515}">
      <dsp:nvSpPr>
        <dsp:cNvPr id="0" name=""/>
        <dsp:cNvSpPr/>
      </dsp:nvSpPr>
      <dsp:spPr>
        <a:xfrm>
          <a:off x="3197447" y="2895665"/>
          <a:ext cx="3245251" cy="7098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Понятия «вчера», «сегодня», «завтра»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32101" y="2930319"/>
        <a:ext cx="3175943" cy="640590"/>
      </dsp:txXfrm>
    </dsp:sp>
    <dsp:sp modelId="{D645B5EF-1721-4145-8B6F-9C7E2618B89E}">
      <dsp:nvSpPr>
        <dsp:cNvPr id="0" name=""/>
        <dsp:cNvSpPr/>
      </dsp:nvSpPr>
      <dsp:spPr>
        <a:xfrm>
          <a:off x="3197447" y="3694301"/>
          <a:ext cx="3245251" cy="7098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Умение отвечать на вопрос: «Сколько?»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32101" y="3728955"/>
        <a:ext cx="3175943" cy="6405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8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jpeg"/><Relationship Id="rId4" Type="http://schemas.openxmlformats.org/officeDocument/2006/relationships/image" Target="../media/image84.png"/><Relationship Id="rId9" Type="http://schemas.openxmlformats.org/officeDocument/2006/relationships/image" Target="../media/image8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11" Type="http://schemas.openxmlformats.org/officeDocument/2006/relationships/image" Target="../media/image116.png"/><Relationship Id="rId5" Type="http://schemas.openxmlformats.org/officeDocument/2006/relationships/image" Target="../media/image111.png"/><Relationship Id="rId10" Type="http://schemas.openxmlformats.org/officeDocument/2006/relationships/image" Target="../media/image115.png"/><Relationship Id="rId4" Type="http://schemas.openxmlformats.org/officeDocument/2006/relationships/image" Target="../media/image110.png"/><Relationship Id="rId9" Type="http://schemas.openxmlformats.org/officeDocument/2006/relationships/image" Target="../media/image1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gif"/><Relationship Id="rId2" Type="http://schemas.openxmlformats.org/officeDocument/2006/relationships/image" Target="../media/image117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C000"/>
            </a:gs>
            <a:gs pos="0">
              <a:srgbClr val="FFC000"/>
            </a:gs>
            <a:gs pos="50000">
              <a:srgbClr val="00B050"/>
            </a:gs>
            <a:gs pos="75000">
              <a:srgbClr val="00B0F0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571744"/>
            <a:ext cx="8572560" cy="1857388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«Формирование   элементарных  математических  представлений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ребёнка   старшего дошкольного  возраста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через различные  виды  детской  деятельности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в   рамках  тематической  недели   «Весна»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4572008"/>
            <a:ext cx="4786346" cy="1185874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Романович Олеся  Анатольевна,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учитель-дефектолог, логопед,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высшая  кв.  категория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1240" y="2138777"/>
            <a:ext cx="6028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Консультация  для педагогов и родителей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214422"/>
            <a:ext cx="745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Образовательная  область  «Познание»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Картинка 776 из 295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470" y="4509120"/>
            <a:ext cx="3064425" cy="20347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928662" y="1571612"/>
          <a:ext cx="7143800" cy="4992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85720" y="357166"/>
            <a:ext cx="8637109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результате совместной коммуникативной деятельности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родителей и ребёнка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можно сформировать математические знания, умения и навыки!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Картинка 70 из 28000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071678"/>
            <a:ext cx="3362325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43042" y="642918"/>
            <a:ext cx="60173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игровая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Картинка 63 из 1530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3000372"/>
            <a:ext cx="4286280" cy="28491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6" name="Picture 8" descr="Картинка 688 из 15303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1143000"/>
            <a:ext cx="5038725" cy="5715000"/>
          </a:xfrm>
          <a:prstGeom prst="rect">
            <a:avLst/>
          </a:prstGeom>
          <a:noFill/>
        </p:spPr>
      </p:pic>
      <p:pic>
        <p:nvPicPr>
          <p:cNvPr id="32778" name="Picture 10" descr="Картинка 152 из 14684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14290"/>
            <a:ext cx="1619259" cy="1214445"/>
          </a:xfrm>
          <a:prstGeom prst="rect">
            <a:avLst/>
          </a:prstGeom>
          <a:noFill/>
        </p:spPr>
      </p:pic>
      <p:pic>
        <p:nvPicPr>
          <p:cNvPr id="32782" name="Picture 14" descr="http://im3-tub-ru.yandex.net/i?id=433065080-43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643050"/>
            <a:ext cx="1143000" cy="1428750"/>
          </a:xfrm>
          <a:prstGeom prst="rect">
            <a:avLst/>
          </a:prstGeom>
          <a:noFill/>
        </p:spPr>
      </p:pic>
      <p:pic>
        <p:nvPicPr>
          <p:cNvPr id="32784" name="Picture 16" descr="Картинка 6 из 16374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357562"/>
            <a:ext cx="1366780" cy="1406855"/>
          </a:xfrm>
          <a:prstGeom prst="rect">
            <a:avLst/>
          </a:prstGeom>
          <a:noFill/>
        </p:spPr>
      </p:pic>
      <p:pic>
        <p:nvPicPr>
          <p:cNvPr id="32788" name="Picture 20" descr="Картинка 2 из 61053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898517"/>
            <a:ext cx="1776479" cy="195948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500298" y="571480"/>
            <a:ext cx="3151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Считаем глазами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2000240"/>
            <a:ext cx="2975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Считаем ушами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3571876"/>
            <a:ext cx="30538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Считаем языком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5715016"/>
            <a:ext cx="2816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Считаем телом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а 1 из 1616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857364"/>
            <a:ext cx="3214678" cy="25846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3796" name="Picture 4" descr="Картинка 2 из 16034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42" y="1214422"/>
            <a:ext cx="2928958" cy="2928958"/>
          </a:xfrm>
          <a:prstGeom prst="rect">
            <a:avLst/>
          </a:prstGeom>
          <a:noFill/>
        </p:spPr>
      </p:pic>
      <p:pic>
        <p:nvPicPr>
          <p:cNvPr id="33798" name="Picture 6" descr="Картинка 11 из 16034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9132"/>
            <a:ext cx="3000396" cy="2250297"/>
          </a:xfrm>
          <a:prstGeom prst="rect">
            <a:avLst/>
          </a:prstGeom>
          <a:noFill/>
        </p:spPr>
      </p:pic>
      <p:pic>
        <p:nvPicPr>
          <p:cNvPr id="33800" name="Picture 8" descr="Картинка 41 из 16034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5214950"/>
            <a:ext cx="2643174" cy="2384251"/>
          </a:xfrm>
          <a:prstGeom prst="rect">
            <a:avLst/>
          </a:prstGeom>
          <a:noFill/>
        </p:spPr>
      </p:pic>
      <p:pic>
        <p:nvPicPr>
          <p:cNvPr id="33802" name="Picture 10" descr="Картинка 77 из 161118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4857760"/>
            <a:ext cx="2857487" cy="1714492"/>
          </a:xfrm>
          <a:prstGeom prst="rect">
            <a:avLst/>
          </a:prstGeom>
          <a:noFill/>
        </p:spPr>
      </p:pic>
      <p:pic>
        <p:nvPicPr>
          <p:cNvPr id="33806" name="Picture 14" descr="Картинка 142 из 162651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5992"/>
            <a:ext cx="2833698" cy="2833698"/>
          </a:xfrm>
          <a:prstGeom prst="rect">
            <a:avLst/>
          </a:prstGeom>
          <a:noFill/>
        </p:spPr>
      </p:pic>
      <p:pic>
        <p:nvPicPr>
          <p:cNvPr id="33808" name="Picture 16" descr="http://ivasik.ua/products_pictures/636413001317667735bth.jpe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8604"/>
            <a:ext cx="2500330" cy="2143116"/>
          </a:xfrm>
          <a:prstGeom prst="rect">
            <a:avLst/>
          </a:prstGeom>
          <a:noFill/>
        </p:spPr>
      </p:pic>
      <p:pic>
        <p:nvPicPr>
          <p:cNvPr id="10" name="Picture 16" descr="http://ivasik.ua/products_pictures/636413001317667735bth.jpe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3500438"/>
            <a:ext cx="1571636" cy="166686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43108" y="357166"/>
            <a:ext cx="4224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«Весенний гардероб»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а 42 из 7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714612" y="357166"/>
            <a:ext cx="3790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«Весенняя дорога»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://im8-tub-ru.yandex.net/i?id=400573152-59-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5929330"/>
            <a:ext cx="785818" cy="5343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34822" name="Picture 6" descr="Картинка 4 из 993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5214950"/>
            <a:ext cx="834891" cy="56668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34824" name="Picture 8" descr="Картинка 23 из 993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72" y="5929330"/>
            <a:ext cx="642942" cy="5143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34826" name="Picture 10" descr="Картинка 154 из 993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6000768"/>
            <a:ext cx="902987" cy="62419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9" name="Picture 6" descr="Картинка 4 из 993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5929330"/>
            <a:ext cx="834891" cy="56668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10" name="Picture 4" descr="http://im8-tub-ru.yandex.net/i?id=400573152-59-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4929198"/>
            <a:ext cx="785818" cy="5343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11" name="Picture 4" descr="http://im8-tub-ru.yandex.net/i?id=400573152-59-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6143644"/>
            <a:ext cx="785818" cy="5343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428604"/>
            <a:ext cx="60173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трудовая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screenshots.etvnet.com/000/371/563/b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2428868"/>
            <a:ext cx="2272503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Картинка 5 из 88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4572008"/>
            <a:ext cx="2500330" cy="187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Картинка 47 из 218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1000108"/>
            <a:ext cx="2116919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0" name="Picture 8" descr="Картинка 54 из 711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4572008"/>
            <a:ext cx="2381267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2" name="Picture 10" descr="Картинка 4 из 2444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2428868"/>
            <a:ext cx="2546252" cy="1861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4" name="Picture 12" descr="Картинка 66 из 2444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4429132"/>
            <a:ext cx="1478110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а 57 из 2089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033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143108" y="214290"/>
            <a:ext cx="5209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«Готовим весенний салат»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инка 13 из 463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071546"/>
            <a:ext cx="3214710" cy="5465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143108" y="214290"/>
            <a:ext cx="5262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«Чистим весеннюю обувь»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 descr="Картинка 307 из 466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1357298"/>
            <a:ext cx="1530814" cy="2143140"/>
          </a:xfrm>
          <a:prstGeom prst="rect">
            <a:avLst/>
          </a:prstGeom>
          <a:noFill/>
        </p:spPr>
      </p:pic>
      <p:pic>
        <p:nvPicPr>
          <p:cNvPr id="36870" name="Picture 6" descr="Картинка 1 из 17306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3500438"/>
            <a:ext cx="2857520" cy="2857521"/>
          </a:xfrm>
          <a:prstGeom prst="rect">
            <a:avLst/>
          </a:prstGeom>
          <a:noFill/>
        </p:spPr>
      </p:pic>
      <p:pic>
        <p:nvPicPr>
          <p:cNvPr id="36872" name="Picture 8" descr="http://www.mlo.me/upen/v/2011/201107/20110713100758406_7_1649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1928802"/>
            <a:ext cx="2286016" cy="2954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500042"/>
            <a:ext cx="61418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двигательная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im7-tub-ru.yandex.net/i?id=96941420-33-7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643182"/>
            <a:ext cx="2737091" cy="3571900"/>
          </a:xfrm>
          <a:prstGeom prst="rect">
            <a:avLst/>
          </a:prstGeom>
          <a:noFill/>
        </p:spPr>
      </p:pic>
      <p:pic>
        <p:nvPicPr>
          <p:cNvPr id="38916" name="Picture 4" descr="Картинка 153 из 15365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2643182"/>
            <a:ext cx="2357454" cy="3621787"/>
          </a:xfrm>
          <a:prstGeom prst="rect">
            <a:avLst/>
          </a:prstGeom>
          <a:noFill/>
        </p:spPr>
      </p:pic>
      <p:pic>
        <p:nvPicPr>
          <p:cNvPr id="38918" name="Picture 6" descr="Картинка 123 из 7591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643182"/>
            <a:ext cx="2496489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285728"/>
            <a:ext cx="48447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«Найди весенний букет»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2" name="Picture 4" descr="Картинка 7 из 2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214290"/>
            <a:ext cx="2250297" cy="3000396"/>
          </a:xfrm>
          <a:prstGeom prst="rect">
            <a:avLst/>
          </a:prstGeom>
          <a:noFill/>
        </p:spPr>
      </p:pic>
      <p:pic>
        <p:nvPicPr>
          <p:cNvPr id="37894" name="Picture 6" descr="Картинка 78 из 150766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4752"/>
            <a:ext cx="3333750" cy="3333750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3214678" y="5786454"/>
            <a:ext cx="185738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>
            <a:off x="5143504" y="3929066"/>
            <a:ext cx="556070" cy="147847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>
            <a:off x="2714612" y="3286124"/>
            <a:ext cx="2071702" cy="50006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6200000">
            <a:off x="983813" y="2230841"/>
            <a:ext cx="151733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071802" y="1643050"/>
            <a:ext cx="185738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857620" y="535782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570" y="450057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271462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2976" y="22859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3306" y="107154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14282" y="214290"/>
          <a:ext cx="8334412" cy="6389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428604"/>
            <a:ext cx="842993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Познавательно-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исследовательская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Картинка 79 из 64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3429000"/>
            <a:ext cx="3929090" cy="2621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Картинка 75 из 492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857628"/>
            <a:ext cx="4286280" cy="1465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428604"/>
            <a:ext cx="3878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«Разные по форме»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000100" y="2285992"/>
            <a:ext cx="1714512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071538" y="3857628"/>
            <a:ext cx="1643074" cy="1485904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928926" y="271462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2071678"/>
            <a:ext cx="4676309" cy="29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а 3 из 468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1000108"/>
            <a:ext cx="2333616" cy="2573119"/>
          </a:xfrm>
          <a:prstGeom prst="rect">
            <a:avLst/>
          </a:prstGeom>
          <a:noFill/>
        </p:spPr>
      </p:pic>
      <p:pic>
        <p:nvPicPr>
          <p:cNvPr id="40964" name="Picture 4" descr="Картинка 56 из 468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3643314"/>
            <a:ext cx="3286148" cy="2578362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5643570" y="928670"/>
            <a:ext cx="2271722" cy="212884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785918" y="4572008"/>
            <a:ext cx="571504" cy="55721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000496" y="2571744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285728"/>
            <a:ext cx="41975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«Разные по размеру»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Картинка 56 из 1764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1071546"/>
            <a:ext cx="4964941" cy="330996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43306" y="4357694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28662" y="5357826"/>
            <a:ext cx="1928826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929190" y="5286388"/>
            <a:ext cx="3714776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357422" y="214290"/>
            <a:ext cx="3802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«Разные по длине»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2" descr="http://im5-tub-ru.yandex.net/i?id=475076617-19-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928802"/>
            <a:ext cx="2385594" cy="1628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а 8 из 43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928670"/>
            <a:ext cx="2357454" cy="3523323"/>
          </a:xfrm>
          <a:prstGeom prst="rect">
            <a:avLst/>
          </a:prstGeom>
          <a:noFill/>
        </p:spPr>
      </p:pic>
      <p:pic>
        <p:nvPicPr>
          <p:cNvPr id="44036" name="Picture 4" descr="Картинка 53 из 53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928670"/>
            <a:ext cx="2355964" cy="35004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14810" y="4429132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Цилиндр 5"/>
          <p:cNvSpPr/>
          <p:nvPr/>
        </p:nvSpPr>
        <p:spPr>
          <a:xfrm>
            <a:off x="1928794" y="4786322"/>
            <a:ext cx="1500198" cy="1216152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Цилиндр 6"/>
          <p:cNvSpPr/>
          <p:nvPr/>
        </p:nvSpPr>
        <p:spPr>
          <a:xfrm>
            <a:off x="5929322" y="4786322"/>
            <a:ext cx="500066" cy="1216152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428860" y="214290"/>
            <a:ext cx="4336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«Разные по толщине»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2" descr="http://im3-tub-ru.yandex.net/i?id=184928745-55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1928802"/>
            <a:ext cx="1428760" cy="189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а 374 из 531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857232"/>
            <a:ext cx="4929222" cy="32957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4810" y="4572008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 flipH="1" flipV="1">
            <a:off x="1822431" y="5321313"/>
            <a:ext cx="2071702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5751521" y="5964255"/>
            <a:ext cx="642942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85984" y="214290"/>
            <a:ext cx="40152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«Разные по высоте»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а 4 из 37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000108"/>
            <a:ext cx="2143140" cy="3237509"/>
          </a:xfrm>
          <a:prstGeom prst="rect">
            <a:avLst/>
          </a:prstGeom>
          <a:noFill/>
        </p:spPr>
      </p:pic>
      <p:pic>
        <p:nvPicPr>
          <p:cNvPr id="46084" name="Picture 4" descr="Картинка 92 из 207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928670"/>
            <a:ext cx="3036111" cy="32147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00496" y="4572008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4857760"/>
            <a:ext cx="2200284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5214950"/>
            <a:ext cx="2200284" cy="28575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57422" y="285728"/>
            <a:ext cx="41745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«Разные по ширине»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Картинка 7 из 229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071942"/>
            <a:ext cx="3108057" cy="2069967"/>
          </a:xfrm>
          <a:prstGeom prst="rect">
            <a:avLst/>
          </a:prstGeom>
          <a:noFill/>
        </p:spPr>
      </p:pic>
      <p:pic>
        <p:nvPicPr>
          <p:cNvPr id="41990" name="Picture 6" descr="Картинка 19 из 3576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3786190"/>
            <a:ext cx="2214578" cy="2649017"/>
          </a:xfrm>
          <a:prstGeom prst="rect">
            <a:avLst/>
          </a:prstGeom>
          <a:noFill/>
        </p:spPr>
      </p:pic>
      <p:pic>
        <p:nvPicPr>
          <p:cNvPr id="41992" name="Picture 8" descr="Картинка 0 из 57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6" y="858928"/>
            <a:ext cx="4071966" cy="27129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29058" y="378619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190" y="214290"/>
            <a:ext cx="8486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«На сколько больше? На сколько меньше?»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00166" y="500042"/>
            <a:ext cx="61418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продуктивная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Картинка 53 из 142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2643182"/>
            <a:ext cx="2565918" cy="1571636"/>
          </a:xfrm>
          <a:prstGeom prst="rect">
            <a:avLst/>
          </a:prstGeom>
          <a:noFill/>
        </p:spPr>
      </p:pic>
      <p:pic>
        <p:nvPicPr>
          <p:cNvPr id="6150" name="Picture 6" descr="Картинка 14 из 3994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4429132"/>
            <a:ext cx="3000396" cy="2004264"/>
          </a:xfrm>
          <a:prstGeom prst="rect">
            <a:avLst/>
          </a:prstGeom>
          <a:noFill/>
        </p:spPr>
      </p:pic>
      <p:pic>
        <p:nvPicPr>
          <p:cNvPr id="6152" name="Picture 8" descr="Картинка 22 из 3994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2643182"/>
            <a:ext cx="2500330" cy="3743009"/>
          </a:xfrm>
          <a:prstGeom prst="rect">
            <a:avLst/>
          </a:prstGeom>
          <a:noFill/>
        </p:spPr>
      </p:pic>
      <p:pic>
        <p:nvPicPr>
          <p:cNvPr id="6154" name="Picture 10" descr="Картинка 37 из 399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571744"/>
            <a:ext cx="277177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а 5 из 15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482" y="1357299"/>
            <a:ext cx="4490389" cy="47149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28860" y="285728"/>
            <a:ext cx="422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Проект «Кораблики»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Картинка 11 из 857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2571744"/>
            <a:ext cx="3214710" cy="2169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Картинка 49 из 2728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4572008"/>
            <a:ext cx="2071702" cy="2071703"/>
          </a:xfrm>
          <a:prstGeom prst="rect">
            <a:avLst/>
          </a:prstGeom>
          <a:noFill/>
        </p:spPr>
      </p:pic>
      <p:sp>
        <p:nvSpPr>
          <p:cNvPr id="10" name="Равнобедренный треугольник 9"/>
          <p:cNvSpPr/>
          <p:nvPr/>
        </p:nvSpPr>
        <p:spPr>
          <a:xfrm>
            <a:off x="571472" y="1500174"/>
            <a:ext cx="428628" cy="428628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143240" y="5072074"/>
            <a:ext cx="642942" cy="35719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714480" y="2000240"/>
            <a:ext cx="414334" cy="4286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рапеция 13"/>
          <p:cNvSpPr/>
          <p:nvPr/>
        </p:nvSpPr>
        <p:spPr>
          <a:xfrm>
            <a:off x="357158" y="4572008"/>
            <a:ext cx="485772" cy="357190"/>
          </a:xfrm>
          <a:prstGeom prst="trapezoi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омб 14"/>
          <p:cNvSpPr/>
          <p:nvPr/>
        </p:nvSpPr>
        <p:spPr>
          <a:xfrm>
            <a:off x="3643306" y="2500306"/>
            <a:ext cx="357190" cy="428628"/>
          </a:xfrm>
          <a:prstGeom prst="diamond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естиугольник 15"/>
          <p:cNvSpPr/>
          <p:nvPr/>
        </p:nvSpPr>
        <p:spPr>
          <a:xfrm>
            <a:off x="2786050" y="6072206"/>
            <a:ext cx="571504" cy="357190"/>
          </a:xfrm>
          <a:prstGeom prst="hex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14282" y="6215082"/>
            <a:ext cx="642942" cy="35719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2643182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Восьмиугольник 18"/>
          <p:cNvSpPr/>
          <p:nvPr/>
        </p:nvSpPr>
        <p:spPr>
          <a:xfrm>
            <a:off x="2500298" y="1142984"/>
            <a:ext cx="500066" cy="428628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857620" y="3643314"/>
            <a:ext cx="285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14414" y="785794"/>
            <a:ext cx="285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3357562"/>
            <a:ext cx="285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4744" y="5643578"/>
            <a:ext cx="285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28926" y="1714488"/>
            <a:ext cx="285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8596" y="5072074"/>
            <a:ext cx="285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5400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86182" y="1214422"/>
            <a:ext cx="285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ru-RU" sz="54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214546" y="5715016"/>
            <a:ext cx="285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а 74 из 837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2143116"/>
            <a:ext cx="5715040" cy="42614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00166" y="714356"/>
            <a:ext cx="63178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Развиваемся вместе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Блок-схема: перфолента 48"/>
          <p:cNvSpPr/>
          <p:nvPr/>
        </p:nvSpPr>
        <p:spPr>
          <a:xfrm>
            <a:off x="0" y="3357562"/>
            <a:ext cx="9144000" cy="2571768"/>
          </a:xfrm>
          <a:prstGeom prst="flowChartPunchedTap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лок-схема: перфолента 46"/>
          <p:cNvSpPr/>
          <p:nvPr/>
        </p:nvSpPr>
        <p:spPr>
          <a:xfrm>
            <a:off x="0" y="1285860"/>
            <a:ext cx="9144000" cy="1090424"/>
          </a:xfrm>
          <a:prstGeom prst="flowChartPunchedTap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286512" y="2000240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000364" y="2214554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357950" y="1000108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072330" y="1000108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28662" y="2214554"/>
            <a:ext cx="642942" cy="357190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571604" y="2143116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715008" y="1000108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000628" y="1071546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00100" y="1142984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000892" y="2071678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000628" y="2071678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357686" y="2143116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714744" y="2214554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285984" y="2214554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286248" y="1071546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571868" y="1142984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857488" y="1214422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214546" y="1142984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571604" y="1142984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643570" y="2000240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286380" y="3214686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572000" y="3214686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429388" y="528638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000496" y="3357562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357554" y="3571876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2643174" y="3571876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1928794" y="3643314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1285852" y="3571876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642910" y="350043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2500298" y="5715016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429124" y="528638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3786182" y="5429264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3143240" y="564357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857356" y="5715016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1142976" y="564357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571472" y="5572140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5715008" y="5143512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5072066" y="5143512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130" name="Picture 2" descr="Картинка 23 из 857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928934"/>
            <a:ext cx="3286148" cy="3286149"/>
          </a:xfrm>
          <a:prstGeom prst="rect">
            <a:avLst/>
          </a:prstGeom>
          <a:noFill/>
        </p:spPr>
      </p:pic>
      <p:pic>
        <p:nvPicPr>
          <p:cNvPr id="46" name="Picture 2" descr="Картинка 23 из 857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785794"/>
            <a:ext cx="1785950" cy="1785951"/>
          </a:xfrm>
          <a:prstGeom prst="rect">
            <a:avLst/>
          </a:prstGeom>
          <a:noFill/>
        </p:spPr>
      </p:pic>
      <p:sp>
        <p:nvSpPr>
          <p:cNvPr id="50" name="Овал 49"/>
          <p:cNvSpPr/>
          <p:nvPr/>
        </p:nvSpPr>
        <p:spPr>
          <a:xfrm>
            <a:off x="5929322" y="314324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6572264" y="314324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7286644" y="314324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7929586" y="314324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8501058" y="3214686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0" y="3500438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7072330" y="5214950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7715272" y="5214950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8286776" y="5214950"/>
            <a:ext cx="642942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7643834" y="2000240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7715272" y="1071546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8286776" y="1071546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8358214" y="2000240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285720" y="2143116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428596" y="1142984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0" y="1142984"/>
            <a:ext cx="642942" cy="428628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28662" y="571480"/>
            <a:ext cx="722915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Музыкально-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художественная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Картинка 10 из 2125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3429000"/>
            <a:ext cx="1928826" cy="2895693"/>
          </a:xfrm>
          <a:prstGeom prst="rect">
            <a:avLst/>
          </a:prstGeom>
          <a:noFill/>
        </p:spPr>
      </p:pic>
      <p:pic>
        <p:nvPicPr>
          <p:cNvPr id="4102" name="Picture 6" descr="Картинка 30 из 2125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786190"/>
            <a:ext cx="3500430" cy="2336537"/>
          </a:xfrm>
          <a:prstGeom prst="rect">
            <a:avLst/>
          </a:prstGeom>
          <a:noFill/>
        </p:spPr>
      </p:pic>
      <p:pic>
        <p:nvPicPr>
          <p:cNvPr id="4104" name="Picture 8" descr="Картинка 114 из 12283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7628"/>
            <a:ext cx="3216606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500042"/>
            <a:ext cx="18383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2643182"/>
            <a:ext cx="150357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500042"/>
            <a:ext cx="1326705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00042"/>
            <a:ext cx="202948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2643182"/>
            <a:ext cx="1534321" cy="201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2571744"/>
            <a:ext cx="2004350" cy="204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5000636"/>
            <a:ext cx="271464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7" y="500042"/>
            <a:ext cx="1428761" cy="1873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4786322"/>
            <a:ext cx="169393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2643182"/>
            <a:ext cx="1071570" cy="1909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а 41 из 2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57166"/>
            <a:ext cx="6596066" cy="3359871"/>
          </a:xfrm>
          <a:prstGeom prst="rect">
            <a:avLst/>
          </a:prstGeom>
          <a:noFill/>
        </p:spPr>
      </p:pic>
      <p:pic>
        <p:nvPicPr>
          <p:cNvPr id="49156" name="Picture 4" descr="Картинка 47 из 2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3786190"/>
            <a:ext cx="3087945" cy="2871790"/>
          </a:xfrm>
          <a:prstGeom prst="rect">
            <a:avLst/>
          </a:prstGeom>
          <a:noFill/>
        </p:spPr>
      </p:pic>
      <p:pic>
        <p:nvPicPr>
          <p:cNvPr id="49158" name="Picture 6" descr="Картинка 55 из 26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786190"/>
            <a:ext cx="2786082" cy="2862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96 из 1530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8604"/>
            <a:ext cx="4151318" cy="3694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8" name="Picture 2" descr="http://im2-tub-ru.yandex.net/i?id=343725999-06-7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643446"/>
            <a:ext cx="2261111" cy="1643074"/>
          </a:xfrm>
          <a:prstGeom prst="rect">
            <a:avLst/>
          </a:prstGeom>
          <a:noFill/>
        </p:spPr>
      </p:pic>
      <p:pic>
        <p:nvPicPr>
          <p:cNvPr id="50180" name="Picture 4" descr="http://im2-tub-ru.yandex.net/i?id=111080092-71-7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348" y="4500570"/>
            <a:ext cx="2696198" cy="1671643"/>
          </a:xfrm>
          <a:prstGeom prst="rect">
            <a:avLst/>
          </a:prstGeom>
          <a:noFill/>
        </p:spPr>
      </p:pic>
      <p:pic>
        <p:nvPicPr>
          <p:cNvPr id="50184" name="Picture 8" descr="Картинка 48 из 15896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1071546"/>
            <a:ext cx="4000528" cy="2715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28" y="1785926"/>
            <a:ext cx="83984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1643050"/>
            <a:ext cx="642942" cy="82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785926"/>
            <a:ext cx="571504" cy="80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1785926"/>
            <a:ext cx="89297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1571612"/>
            <a:ext cx="785818" cy="103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1785926"/>
            <a:ext cx="742866" cy="757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34" y="1785926"/>
            <a:ext cx="1071570" cy="6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785926"/>
            <a:ext cx="642943" cy="84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1785926"/>
            <a:ext cx="428628" cy="763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357422" y="285728"/>
            <a:ext cx="4522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«Играем с рисунками»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3286124"/>
            <a:ext cx="788651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 Пересчитай   картинки слева  направо.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 Сколько  всего картинок ты  насчитал?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Посчитай  картинки  в обратном  порядке.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Посчитай картинки от 8 до 3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Какая  картинка  вторая  по счёту, а  какая  восьмая?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Какие  картинки  соседи проталинки?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Какая картинка находится между сугробом и сосулькой?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710" y="928670"/>
            <a:ext cx="1138450" cy="1162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48" y="3786190"/>
            <a:ext cx="105807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357430"/>
            <a:ext cx="928694" cy="1300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2428868"/>
            <a:ext cx="1298873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710" y="2357430"/>
            <a:ext cx="1071570" cy="1407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3786190"/>
            <a:ext cx="1285884" cy="131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5357826"/>
            <a:ext cx="2000264" cy="1158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40" y="1000108"/>
            <a:ext cx="928693" cy="121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72" y="5357826"/>
            <a:ext cx="110757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3857628"/>
            <a:ext cx="642942" cy="114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1071538" y="285728"/>
            <a:ext cx="7335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Стихотворение «10 признаков весны»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857232"/>
            <a:ext cx="6589881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 признаков весны поскорей мне назови.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 – сосулька,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Лужа - два,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Три -  я видел соловья.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проталинка – четыре,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Пять – скворечник смастерили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Шесть – сугроб уже спустился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Семь –  подснежник распустился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Восемь -  капают капели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Девять - птицы прилетели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Десять – зиму провожаем,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радостью весну встречаем!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О.А. Романович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15140" y="1000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572528" y="92867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572528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500958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429388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8572528" y="23574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358082" y="2428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786446" y="23574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286644" y="53578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8429652" y="5357826"/>
            <a:ext cx="423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214290"/>
            <a:ext cx="800105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Развивайте математические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способности ребёнка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различных 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видах деятельности!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Олеся\Мамины картинки\detia-56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4301725"/>
            <a:ext cx="1571636" cy="2556275"/>
          </a:xfrm>
          <a:prstGeom prst="rect">
            <a:avLst/>
          </a:prstGeom>
          <a:noFill/>
        </p:spPr>
      </p:pic>
      <p:pic>
        <p:nvPicPr>
          <p:cNvPr id="4099" name="Picture 3" descr="D:\Олеся\Мамины картинки\Мамины картинки\7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4791070"/>
            <a:ext cx="2066930" cy="2066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артинка 6 из 837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4000504"/>
            <a:ext cx="2208054" cy="2380652"/>
          </a:xfrm>
          <a:prstGeom prst="rect">
            <a:avLst/>
          </a:prstGeom>
          <a:noFill/>
        </p:spPr>
      </p:pic>
      <p:pic>
        <p:nvPicPr>
          <p:cNvPr id="6" name="Picture 4" descr="Картинка 163 из 2958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3786190"/>
            <a:ext cx="3831440" cy="2624160"/>
          </a:xfrm>
          <a:prstGeom prst="rect">
            <a:avLst/>
          </a:prstGeom>
          <a:noFill/>
        </p:spPr>
      </p:pic>
      <p:sp>
        <p:nvSpPr>
          <p:cNvPr id="7" name="Двойная волна 6"/>
          <p:cNvSpPr/>
          <p:nvPr/>
        </p:nvSpPr>
        <p:spPr>
          <a:xfrm>
            <a:off x="642910" y="2285992"/>
            <a:ext cx="8143932" cy="1571636"/>
          </a:xfrm>
          <a:prstGeom prst="doubleWav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57224" y="2428868"/>
            <a:ext cx="7715304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Совместная деятельность родителей и ребёнка вне дошкольного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образовательного учреждения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 формированию математических представлений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Картинка 1034 из 8371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285728"/>
            <a:ext cx="2857520" cy="1906503"/>
          </a:xfrm>
          <a:prstGeom prst="rect">
            <a:avLst/>
          </a:prstGeom>
          <a:noFill/>
        </p:spPr>
      </p:pic>
      <p:pic>
        <p:nvPicPr>
          <p:cNvPr id="13" name="Picture 2" descr="http://im7-tub-ru.yandex.net/i?id=525433046-13-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4000504"/>
            <a:ext cx="1643074" cy="2464611"/>
          </a:xfrm>
          <a:prstGeom prst="rect">
            <a:avLst/>
          </a:prstGeom>
          <a:noFill/>
        </p:spPr>
      </p:pic>
      <p:pic>
        <p:nvPicPr>
          <p:cNvPr id="11" name="Picture 20" descr="http://im6-tub-ru.yandex.net/i?id=312322354-24-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160" y="285728"/>
            <a:ext cx="2583248" cy="1928826"/>
          </a:xfrm>
          <a:prstGeom prst="rect">
            <a:avLst/>
          </a:prstGeom>
          <a:noFill/>
        </p:spPr>
      </p:pic>
      <p:pic>
        <p:nvPicPr>
          <p:cNvPr id="14338" name="Picture 2" descr="Картинка 31 из 14766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14290"/>
            <a:ext cx="2630475" cy="1975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1142984"/>
            <a:ext cx="80430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Коммуникативная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3429000"/>
            <a:ext cx="4143384" cy="276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35 из 185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214290"/>
            <a:ext cx="6215106" cy="6356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http://im8-tub-ru.yandex.net/i?id=425218602-59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4071942"/>
            <a:ext cx="2583247" cy="1928826"/>
          </a:xfrm>
          <a:prstGeom prst="rect">
            <a:avLst/>
          </a:prstGeom>
          <a:noFill/>
        </p:spPr>
      </p:pic>
      <p:pic>
        <p:nvPicPr>
          <p:cNvPr id="27656" name="Picture 8" descr="http://im7-tub-ru.yandex.net/i?id=162380281-47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3857628"/>
            <a:ext cx="1790705" cy="2377042"/>
          </a:xfrm>
          <a:prstGeom prst="rect">
            <a:avLst/>
          </a:prstGeom>
          <a:noFill/>
        </p:spPr>
      </p:pic>
      <p:pic>
        <p:nvPicPr>
          <p:cNvPr id="27658" name="Picture 10" descr="http://im5-tub-ru.yandex.net/i?id=422987815-51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1071546"/>
            <a:ext cx="1785950" cy="2370730"/>
          </a:xfrm>
          <a:prstGeom prst="rect">
            <a:avLst/>
          </a:prstGeom>
          <a:noFill/>
        </p:spPr>
      </p:pic>
      <p:pic>
        <p:nvPicPr>
          <p:cNvPr id="27660" name="Picture 12" descr="http://im2-tub-ru.yandex.net/i?id=250235256-34-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4214818"/>
            <a:ext cx="2500320" cy="1666880"/>
          </a:xfrm>
          <a:prstGeom prst="rect">
            <a:avLst/>
          </a:prstGeom>
          <a:noFill/>
        </p:spPr>
      </p:pic>
      <p:pic>
        <p:nvPicPr>
          <p:cNvPr id="27662" name="Picture 14" descr="http://im6-tub-ru.yandex.net/i?id=188659712-50-7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1214422"/>
            <a:ext cx="1728800" cy="235745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643042" y="357166"/>
            <a:ext cx="6275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Беседа «Что сначала, что потом»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918" y="342900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124" y="342900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15140" y="3571876"/>
            <a:ext cx="276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7356" y="600076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3438" y="621508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2330" y="592933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http://im0-tub-ru.yandex.net/i?id=396826862-05-7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142984"/>
            <a:ext cx="1756415" cy="2331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642910" y="357166"/>
          <a:ext cx="7929618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Картинка 69 из 3676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9532" cy="697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825</TotalTime>
  <Words>403</Words>
  <Application>Microsoft Office PowerPoint</Application>
  <PresentationFormat>Экран (4:3)</PresentationFormat>
  <Paragraphs>131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«Формирование   элементарных  математических  представлений  ребёнка   старшего дошкольного  возраста    через различные  виды  детской  деятельности     в   рамках  тематической  недели   «Весна»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Формирование   элементарных  математических  представлений ребёнка   старшего дошкольного  возраста   через различные  виды  детской  деятельности    в   рамках  тематической  недели   «Весна»</dc:title>
  <dc:creator>Админ</dc:creator>
  <cp:lastModifiedBy>1</cp:lastModifiedBy>
  <cp:revision>116</cp:revision>
  <dcterms:created xsi:type="dcterms:W3CDTF">2012-04-18T13:49:21Z</dcterms:created>
  <dcterms:modified xsi:type="dcterms:W3CDTF">2012-11-05T10:38:48Z</dcterms:modified>
</cp:coreProperties>
</file>