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15.01.2012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29600" cy="22098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Образ масленицы в народном и изобразительном искусстве.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В.И. Суриков «Взятие снежного городка», Б.М.Кустодиев «Масленица».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Масленица, 1916 го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8712228" cy="400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Масленица, 1919 го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828" y="428604"/>
            <a:ext cx="8573638" cy="626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4290"/>
            <a:ext cx="7439044" cy="64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В.И. Суриков «Взятие снежного городка».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8" name="AutoShape 2" descr="http://files.myopera.com/pa-m-xa/albums/3413982/%D0%92%D0%B7%D1%8F%D1%82%D0%B8%D0%B5%20%D1%81%D0%BD%D0%B5%D0%B6%D0%BD%D0%BE%D0%B3%D0%BE%20%D0%B3%D0%BE%D1%80%D0%BE%D0%B4%D0%BA%D0%B0%201891%20(%D0%A1%D1%83%D1%80%D0%B8%D0%BA%D0%BE%D0%B2%20%D0%92.%20%D0%98.)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http://files.myopera.com/pa-m-xa/albums/3413982/%D0%92%D0%B7%D1%8F%D1%82%D0%B8%D0%B5%20%D1%81%D0%BD%D0%B5%D0%B6%D0%BD%D0%BE%D0%B3%D0%BE%20%D0%B3%D0%BE%D1%80%D0%BE%D0%B4%D0%BA%D0%B0%201891%20(%D0%A1%D1%83%D1%80%D0%B8%D0%BA%D0%BE%D0%B2%20%D0%92.%20%D0%98.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37642"/>
            <a:ext cx="8643998" cy="4786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gotovim-doma.ru/article/maslen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10016"/>
            <a:ext cx="8501092" cy="6290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Пропорции фигуры 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drawanime.ru/img/arts/06/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61707"/>
            <a:ext cx="5643602" cy="5209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www.7gy.ru/images/stories/risovanie/ch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4857784" cy="6429420"/>
          </a:xfrm>
          <a:prstGeom prst="rect">
            <a:avLst/>
          </a:prstGeom>
          <a:noFill/>
        </p:spPr>
      </p:pic>
      <p:pic>
        <p:nvPicPr>
          <p:cNvPr id="20484" name="Picture 4" descr="http://usmishka.com/assets/galleries/29/h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785794"/>
            <a:ext cx="3705225" cy="4705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17</Words>
  <PresentationFormat>Экран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Образ масленицы в народном и изобразительном искусстве.  В.И. Суриков «Взятие снежного городка», Б.М.Кустодиев «Масленица». </vt:lpstr>
      <vt:lpstr>Слайд 2</vt:lpstr>
      <vt:lpstr>Слайд 3</vt:lpstr>
      <vt:lpstr>Слайд 4</vt:lpstr>
      <vt:lpstr>В.И. Суриков «Взятие снежного городка».</vt:lpstr>
      <vt:lpstr>Слайд 6</vt:lpstr>
      <vt:lpstr>Пропорции фигуры человека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масленицы в народном и изобразительном искусстве.  В.И. Суриков «Взятие снежного городка», Б.М.Кустодиев «Масленица». </dc:title>
  <cp:lastModifiedBy>*</cp:lastModifiedBy>
  <cp:revision>4</cp:revision>
  <dcterms:modified xsi:type="dcterms:W3CDTF">2012-01-15T04:58:53Z</dcterms:modified>
</cp:coreProperties>
</file>