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6" r:id="rId2"/>
    <p:sldId id="287" r:id="rId3"/>
    <p:sldId id="273" r:id="rId4"/>
    <p:sldId id="274" r:id="rId5"/>
    <p:sldId id="288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13" autoAdjust="0"/>
  </p:normalViewPr>
  <p:slideViewPr>
    <p:cSldViewPr>
      <p:cViewPr>
        <p:scale>
          <a:sx n="51" d="100"/>
          <a:sy n="51" d="100"/>
        </p:scale>
        <p:origin x="-85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5F1E2-D739-42DD-91AF-87B073BDC9D3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3803C-A229-4581-8DC9-2FF5B29B8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803C-A229-4581-8DC9-2FF5B29B8B4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3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321D7E-0516-44C4-AC25-904F7FD30096}" type="datetimeFigureOut">
              <a:rPr lang="ru-RU" smtClean="0"/>
              <a:pPr/>
              <a:t>08.05.2013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5707E5-1A56-44F9-A2B8-8CAED1EBE3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Будущее науки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8131" name="Picture 3" descr="C:\Documents and Settings\user\Рабочий стол\фото\Изображение 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780928"/>
            <a:ext cx="1599566" cy="2505460"/>
          </a:xfrm>
          <a:prstGeom prst="rect">
            <a:avLst/>
          </a:prstGeom>
          <a:noFill/>
        </p:spPr>
      </p:pic>
      <p:pic>
        <p:nvPicPr>
          <p:cNvPr id="48132" name="Picture 4" descr="C:\Documents and Settings\user\Рабочий стол\фото\Изображение 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44824"/>
            <a:ext cx="2846120" cy="1872208"/>
          </a:xfrm>
          <a:prstGeom prst="rect">
            <a:avLst/>
          </a:prstGeom>
          <a:noFill/>
        </p:spPr>
      </p:pic>
      <p:pic>
        <p:nvPicPr>
          <p:cNvPr id="48133" name="Picture 5" descr="C:\Documents and Settings\user\Рабочий стол\фото\Изображение 2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916832"/>
            <a:ext cx="2299126" cy="1728192"/>
          </a:xfrm>
          <a:prstGeom prst="rect">
            <a:avLst/>
          </a:prstGeom>
          <a:noFill/>
        </p:spPr>
      </p:pic>
      <p:pic>
        <p:nvPicPr>
          <p:cNvPr id="48134" name="Picture 6" descr="C:\Documents and Settings\user\Рабочий стол\фото\Изображение 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3728" y="4725144"/>
            <a:ext cx="2575188" cy="1847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Творческий отчет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British English Olympics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SCF26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255">
            <a:off x="381010" y="2743016"/>
            <a:ext cx="2227364" cy="171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F26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361">
            <a:off x="5696314" y="2409429"/>
            <a:ext cx="2406739" cy="162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F26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43" y="4869160"/>
            <a:ext cx="225372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F26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43" y="2599296"/>
            <a:ext cx="1669505" cy="1459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22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7408333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400" b="1" i="1" dirty="0"/>
              <a:t>Туристический слет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Наша классная жизнь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Рисунок 3" descr="C:\Users\Мама-Папа_2\Desktop\7 класс\Турслет\ФОТКИ\7 класс\DSCF19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75106"/>
            <a:ext cx="2376264" cy="17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ма-Папа_2\Desktop\7 класс\Турслет\DSCF18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75106"/>
            <a:ext cx="2448272" cy="17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ма-Папа_2\Desktop\7 класс\Турслет\DSC_06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355" y="4437111"/>
            <a:ext cx="1952053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ма-Папа_2\Desktop\7 класс\Турслет\DSC_06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223224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ма-Папа_2\Desktop\7 класс\Турслет\DSC_08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1"/>
            <a:ext cx="172819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400" b="1" i="1" dirty="0"/>
              <a:t>Экскурсия в Политехнический </a:t>
            </a:r>
            <a:r>
              <a:rPr lang="ru-RU" sz="1200" b="1" i="1" dirty="0" smtClean="0"/>
              <a:t>музей                            </a:t>
            </a:r>
            <a:r>
              <a:rPr lang="ru-RU" sz="1400" b="1" i="1" dirty="0"/>
              <a:t>Экскурсия в Третьяковскую галерею</a:t>
            </a:r>
            <a:r>
              <a:rPr lang="ru-RU" sz="1400" b="1" i="1" dirty="0" smtClean="0"/>
              <a:t>                                        </a:t>
            </a:r>
            <a:endParaRPr lang="ru-RU" sz="1400" b="1" i="1" dirty="0"/>
          </a:p>
          <a:p>
            <a:pPr marL="0" indent="0">
              <a:buNone/>
            </a:pPr>
            <a:endParaRPr lang="ru-RU" sz="1200" b="1" i="1" dirty="0"/>
          </a:p>
          <a:p>
            <a:r>
              <a:rPr lang="ru-RU" i="1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400" b="1" i="1" dirty="0"/>
              <a:t>Экскурсия в Дарвиновский музей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Наша классная жизнь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Рисунок 3" descr="C:\Users\Мама-Папа_2\Desktop\7 класс\политех\DSCF2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304256" cy="16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ма-Папа_2\Desktop\7 класс\Дарвиновский музей\Новая папка (7)\DSCF2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4725144"/>
            <a:ext cx="21602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ма-Папа_2\Desktop\7 класс\Третьяковская галерея\DSCF2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988839"/>
            <a:ext cx="2592289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ма-Папа_2\Desktop\7 класс\Третьяковская галерея\DSCF21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25144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8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700808"/>
            <a:ext cx="7884864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 smtClean="0"/>
              <a:t>«Истории из жизни глагола»</a:t>
            </a:r>
            <a:endParaRPr lang="ru-RU" sz="1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Наша классная жизнь</a:t>
            </a:r>
            <a:endParaRPr lang="ru-RU" dirty="0"/>
          </a:p>
        </p:txBody>
      </p:sp>
      <p:pic>
        <p:nvPicPr>
          <p:cNvPr id="5" name="Рисунок 4" descr="C:\Users\Мама-Папа\Desktop\7 класс\Истории из жизни глагола\DSCF2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6" y="2118795"/>
            <a:ext cx="2025228" cy="123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ма-Папа\Desktop\7 класс\Истории из жизни глагола\DSCF26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037">
            <a:off x="6170280" y="4838709"/>
            <a:ext cx="2316213" cy="155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ама-Папа\Desktop\7 класс\Истории из жизни глагола\DSCF26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41" y="4581129"/>
            <a:ext cx="2353939" cy="165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Мама-Папа\Desktop\7 класс\Истории из жизни глагола\DSCF26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97" y="1772816"/>
            <a:ext cx="2459761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Мама-Папа\Desktop\7 класс\Истории из жизни глагола\DSCF266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56" y="1896517"/>
            <a:ext cx="2427780" cy="16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Мама-Папа\Desktop\7 класс\Истории из жизни глагола\DSCF26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137">
            <a:off x="221355" y="4284324"/>
            <a:ext cx="2067552" cy="174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1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2874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i="1" dirty="0"/>
              <a:t> </a:t>
            </a:r>
            <a:r>
              <a:rPr lang="ru-RU" sz="6600" b="1" i="1" dirty="0" smtClean="0"/>
              <a:t>Новых творческих успехов в следующем году!!!</a:t>
            </a:r>
            <a:endParaRPr lang="ru-RU" sz="6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469</TotalTime>
  <Words>42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Будущее науки</vt:lpstr>
      <vt:lpstr>British English Olympics</vt:lpstr>
      <vt:lpstr>Наша классная жизнь </vt:lpstr>
      <vt:lpstr>Наша классная жизнь </vt:lpstr>
      <vt:lpstr>Наша классная жизнь</vt:lpstr>
      <vt:lpstr>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7 в  класса</dc:title>
  <dc:creator>Мама-Папа</dc:creator>
  <cp:lastModifiedBy>Мама-Папа</cp:lastModifiedBy>
  <cp:revision>54</cp:revision>
  <dcterms:created xsi:type="dcterms:W3CDTF">2013-04-16T17:22:51Z</dcterms:created>
  <dcterms:modified xsi:type="dcterms:W3CDTF">2013-05-08T05:27:21Z</dcterms:modified>
</cp:coreProperties>
</file>