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60" r:id="rId4"/>
    <p:sldId id="261" r:id="rId5"/>
    <p:sldId id="269" r:id="rId6"/>
    <p:sldId id="263" r:id="rId7"/>
    <p:sldId id="276" r:id="rId8"/>
    <p:sldId id="292" r:id="rId9"/>
    <p:sldId id="273" r:id="rId10"/>
    <p:sldId id="289" r:id="rId11"/>
    <p:sldId id="285" r:id="rId12"/>
    <p:sldId id="274" r:id="rId13"/>
    <p:sldId id="275" r:id="rId14"/>
    <p:sldId id="29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13F1B"/>
    <a:srgbClr val="8BFB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C0970-A4B8-43A9-9DE2-3AD38A18908F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65C61-4C6C-43FA-820D-CC5AF2B4D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10.jpeg"/><Relationship Id="rId10" Type="http://schemas.openxmlformats.org/officeDocument/2006/relationships/image" Target="../media/image33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2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0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785918" y="1714488"/>
            <a:ext cx="5567678" cy="40626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Проект</a:t>
            </a:r>
          </a:p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Расскажи</a:t>
            </a:r>
            <a:endParaRPr lang="ru-RU" sz="9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9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синквейн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09"/>
            <a:ext cx="9144000" cy="70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357686" y="214290"/>
            <a:ext cx="4643470" cy="64294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57166"/>
            <a:ext cx="3238501" cy="2428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Овал 8"/>
          <p:cNvSpPr/>
          <p:nvPr/>
        </p:nvSpPr>
        <p:spPr>
          <a:xfrm rot="20059668">
            <a:off x="256983" y="246335"/>
            <a:ext cx="3571900" cy="2000264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Лошадка</a:t>
            </a:r>
            <a:endParaRPr lang="ru-RU" sz="4400" dirty="0"/>
          </a:p>
        </p:txBody>
      </p:sp>
      <p:pic>
        <p:nvPicPr>
          <p:cNvPr id="11" name="Picture 3" descr="F:\DCIM\Camera\20121018_160922.jpg"/>
          <p:cNvPicPr>
            <a:picLocks noChangeAspect="1"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285720" y="2928934"/>
            <a:ext cx="5048253" cy="3786189"/>
          </a:xfrm>
          <a:prstGeom prst="roundRect">
            <a:avLst>
              <a:gd name="adj" fmla="val 11111"/>
            </a:avLst>
          </a:prstGeom>
          <a:blipFill>
            <a:blip r:embed="rId3"/>
            <a:tile tx="0" ty="0" sx="100000" sy="100000" flip="none" algn="tl"/>
          </a:blipFill>
          <a:ln w="190500" cap="rnd">
            <a:solidFill>
              <a:srgbClr val="66FF33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8434" name="Picture 2" descr="F:\DCIM\Camera\20121018_16001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857884" y="553620"/>
            <a:ext cx="2835950" cy="2089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Вертикальный свиток 7"/>
          <p:cNvSpPr/>
          <p:nvPr/>
        </p:nvSpPr>
        <p:spPr>
          <a:xfrm>
            <a:off x="5000628" y="2857496"/>
            <a:ext cx="4143372" cy="3500462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 Лошадка.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 Добрая,  сильная;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 скачет, ржет,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              возит;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 Лошадь пасется на лугу.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 Домашнее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     животное.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09"/>
            <a:ext cx="9144000" cy="70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357686" y="214290"/>
            <a:ext cx="4643470" cy="64294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57166"/>
            <a:ext cx="3238501" cy="2428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Овал 8"/>
          <p:cNvSpPr/>
          <p:nvPr/>
        </p:nvSpPr>
        <p:spPr>
          <a:xfrm rot="20059668">
            <a:off x="528802" y="460650"/>
            <a:ext cx="3571900" cy="2000264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Зима</a:t>
            </a:r>
            <a:endParaRPr lang="ru-RU" sz="5400" dirty="0"/>
          </a:p>
        </p:txBody>
      </p:sp>
      <p:pic>
        <p:nvPicPr>
          <p:cNvPr id="15362" name="Picture 2" descr="F:\DCIM\Camera\20121018_16002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5008" y="357190"/>
            <a:ext cx="3143240" cy="2357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58" name="Picture 2" descr="F:\DCIM\Camera\20121018_16100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14282" y="2928958"/>
            <a:ext cx="5143504" cy="3857628"/>
          </a:xfrm>
          <a:prstGeom prst="roundRect">
            <a:avLst>
              <a:gd name="adj" fmla="val 11111"/>
            </a:avLst>
          </a:prstGeom>
          <a:ln w="190500" cap="rnd">
            <a:solidFill>
              <a:srgbClr val="66FF33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Вертикальный свиток 7"/>
          <p:cNvSpPr/>
          <p:nvPr/>
        </p:nvSpPr>
        <p:spPr>
          <a:xfrm>
            <a:off x="5000628" y="2857496"/>
            <a:ext cx="4143372" cy="3500462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 Зима.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 Снежная,  морозная;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 пришла, укрыла снегом, запорошила;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 Все вокруг в снегу 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 Холодное время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                 года.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09"/>
            <a:ext cx="9144000" cy="70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357686" y="214290"/>
            <a:ext cx="4643470" cy="64294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57166"/>
            <a:ext cx="3238501" cy="2428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" descr="F:\DCIM\Camera\20121018_160922.jpg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285720" y="2928934"/>
            <a:ext cx="5048253" cy="3786189"/>
          </a:xfrm>
          <a:prstGeom prst="roundRect">
            <a:avLst>
              <a:gd name="adj" fmla="val 11111"/>
            </a:avLst>
          </a:prstGeom>
          <a:blipFill>
            <a:blip r:embed="rId3"/>
            <a:tile tx="0" ty="0" sx="100000" sy="100000" flip="none" algn="tl"/>
          </a:blipFill>
          <a:ln w="190500" cap="rnd">
            <a:solidFill>
              <a:srgbClr val="66FF33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Овал 8"/>
          <p:cNvSpPr/>
          <p:nvPr/>
        </p:nvSpPr>
        <p:spPr>
          <a:xfrm rot="20059668">
            <a:off x="528802" y="460650"/>
            <a:ext cx="3571900" cy="2000264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Белка</a:t>
            </a:r>
            <a:endParaRPr lang="ru-RU" sz="5400" dirty="0"/>
          </a:p>
        </p:txBody>
      </p:sp>
      <p:pic>
        <p:nvPicPr>
          <p:cNvPr id="16386" name="Picture 2" descr="F:\DCIM\Camera\20121018_16010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86446" y="464299"/>
            <a:ext cx="3000396" cy="2196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Вертикальный свиток 9"/>
          <p:cNvSpPr/>
          <p:nvPr/>
        </p:nvSpPr>
        <p:spPr>
          <a:xfrm>
            <a:off x="5000628" y="2928934"/>
            <a:ext cx="4143372" cy="3500462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/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 Белка.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 Пушистая,  рыжая;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 прыгает, скачет, заготавливает;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 Белка живет в дупле на дереве.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 Дикое животное.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09"/>
            <a:ext cx="9144000" cy="70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357686" y="214290"/>
            <a:ext cx="4643470" cy="64294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57166"/>
            <a:ext cx="3238501" cy="2428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" descr="F:\DCIM\Camera\20121018_160922.jpg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285720" y="2928934"/>
            <a:ext cx="5048253" cy="3786189"/>
          </a:xfrm>
          <a:prstGeom prst="roundRect">
            <a:avLst>
              <a:gd name="adj" fmla="val 11111"/>
            </a:avLst>
          </a:prstGeom>
          <a:blipFill>
            <a:blip r:embed="rId3"/>
            <a:tile tx="0" ty="0" sx="100000" sy="100000" flip="none" algn="tl"/>
          </a:blipFill>
          <a:ln w="190500" cap="rnd">
            <a:solidFill>
              <a:srgbClr val="66FF33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Овал 8"/>
          <p:cNvSpPr/>
          <p:nvPr/>
        </p:nvSpPr>
        <p:spPr>
          <a:xfrm rot="20059668">
            <a:off x="528802" y="460650"/>
            <a:ext cx="3571900" cy="2000264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Герань</a:t>
            </a:r>
            <a:endParaRPr lang="ru-RU" sz="5400" dirty="0"/>
          </a:p>
        </p:txBody>
      </p:sp>
      <p:pic>
        <p:nvPicPr>
          <p:cNvPr id="17411" name="Picture 3" descr="F:\DCIM\110_1810\IMGP004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86446" y="500042"/>
            <a:ext cx="2928958" cy="2178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Вертикальный свиток 9"/>
          <p:cNvSpPr/>
          <p:nvPr/>
        </p:nvSpPr>
        <p:spPr>
          <a:xfrm>
            <a:off x="5000628" y="2857496"/>
            <a:ext cx="4143372" cy="3500462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 Герань.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 Душистая, полезная; 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 растет, цветет, лечит.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 Герань очищает воздух в доме.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 Комнатное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        растение.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4000" cy="695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85728"/>
            <a:ext cx="4191028" cy="17859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643306" y="257174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43240" y="500042"/>
            <a:ext cx="2786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Знакомим родителей</a:t>
            </a:r>
            <a:endParaRPr lang="ru-RU" sz="4000" b="1" dirty="0"/>
          </a:p>
        </p:txBody>
      </p:sp>
      <p:pic>
        <p:nvPicPr>
          <p:cNvPr id="13" name="Picture 3" descr="F:\DCIM\Camera\20121018_160922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285720" y="214290"/>
            <a:ext cx="2071702" cy="1553776"/>
          </a:xfrm>
          <a:prstGeom prst="roundRect">
            <a:avLst>
              <a:gd name="adj" fmla="val 11111"/>
            </a:avLst>
          </a:prstGeom>
          <a:blipFill>
            <a:blip r:embed="rId5"/>
            <a:tile tx="0" ty="0" sx="100000" sy="100000" flip="none" algn="tl"/>
          </a:blipFill>
          <a:ln w="190500" cap="rnd">
            <a:solidFill>
              <a:srgbClr val="66FF33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" name="Вертикальный свиток 13"/>
          <p:cNvSpPr/>
          <p:nvPr/>
        </p:nvSpPr>
        <p:spPr>
          <a:xfrm>
            <a:off x="428596" y="2357430"/>
            <a:ext cx="2000264" cy="1500198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Герань.</a:t>
            </a:r>
          </a:p>
          <a:p>
            <a:pPr>
              <a:buFont typeface="Wingdings" pitchFamily="2" charset="2"/>
              <a:buChar char="q"/>
            </a:pPr>
            <a:r>
              <a:rPr lang="ru-RU" sz="1100" dirty="0" smtClean="0">
                <a:solidFill>
                  <a:schemeClr val="tx1"/>
                </a:solidFill>
              </a:rPr>
              <a:t> Душистая, полезная;  </a:t>
            </a:r>
          </a:p>
          <a:p>
            <a:pPr>
              <a:buFont typeface="Wingdings" pitchFamily="2" charset="2"/>
              <a:buChar char="q"/>
            </a:pPr>
            <a:r>
              <a:rPr lang="ru-RU" sz="1100" dirty="0" smtClean="0">
                <a:solidFill>
                  <a:schemeClr val="tx1"/>
                </a:solidFill>
              </a:rPr>
              <a:t> растет, цветет, лечит.</a:t>
            </a:r>
          </a:p>
          <a:p>
            <a:pPr>
              <a:buFont typeface="Wingdings" pitchFamily="2" charset="2"/>
              <a:buChar char="q"/>
            </a:pPr>
            <a:r>
              <a:rPr lang="ru-RU" sz="1100" dirty="0" smtClean="0">
                <a:solidFill>
                  <a:schemeClr val="tx1"/>
                </a:solidFill>
              </a:rPr>
              <a:t> Герань очищает воздух в доме.</a:t>
            </a:r>
          </a:p>
          <a:p>
            <a:pPr>
              <a:buFont typeface="Wingdings" pitchFamily="2" charset="2"/>
              <a:buChar char="q"/>
            </a:pPr>
            <a:r>
              <a:rPr lang="ru-RU" sz="1100" dirty="0" smtClean="0">
                <a:solidFill>
                  <a:schemeClr val="tx1"/>
                </a:solidFill>
              </a:rPr>
              <a:t> Комнатное 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                        растение.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5" name="Picture 3" descr="F:\DCIM\Camera\20121018_160922.jpg"/>
          <p:cNvPicPr>
            <a:picLocks noChangeAspect="1"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6715140" y="285728"/>
            <a:ext cx="2143140" cy="1607355"/>
          </a:xfrm>
          <a:prstGeom prst="roundRect">
            <a:avLst>
              <a:gd name="adj" fmla="val 11111"/>
            </a:avLst>
          </a:prstGeom>
          <a:blipFill>
            <a:blip r:embed="rId5"/>
            <a:tile tx="0" ty="0" sx="100000" sy="100000" flip="none" algn="tl"/>
          </a:blipFill>
          <a:ln w="190500" cap="rnd">
            <a:solidFill>
              <a:srgbClr val="66FF33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7" name="Вертикальный свиток 16"/>
          <p:cNvSpPr/>
          <p:nvPr/>
        </p:nvSpPr>
        <p:spPr>
          <a:xfrm>
            <a:off x="6786578" y="2071678"/>
            <a:ext cx="2000264" cy="1714512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/>
          </a:p>
          <a:p>
            <a:pPr>
              <a:buFont typeface="Wingdings" pitchFamily="2" charset="2"/>
              <a:buChar char="q"/>
            </a:pPr>
            <a:r>
              <a:rPr lang="ru-RU" sz="1100" dirty="0" smtClean="0">
                <a:solidFill>
                  <a:schemeClr val="tx1"/>
                </a:solidFill>
              </a:rPr>
              <a:t>Белка.</a:t>
            </a:r>
          </a:p>
          <a:p>
            <a:pPr>
              <a:buFont typeface="Wingdings" pitchFamily="2" charset="2"/>
              <a:buChar char="q"/>
            </a:pPr>
            <a:r>
              <a:rPr lang="ru-RU" sz="1100" dirty="0" smtClean="0">
                <a:solidFill>
                  <a:schemeClr val="tx1"/>
                </a:solidFill>
              </a:rPr>
              <a:t> Пушистая,  рыжая;</a:t>
            </a:r>
          </a:p>
          <a:p>
            <a:pPr>
              <a:buFont typeface="Wingdings" pitchFamily="2" charset="2"/>
              <a:buChar char="q"/>
            </a:pPr>
            <a:r>
              <a:rPr lang="ru-RU" sz="1100" dirty="0" smtClean="0">
                <a:solidFill>
                  <a:schemeClr val="tx1"/>
                </a:solidFill>
              </a:rPr>
              <a:t> прыгает, скачет, заготавливает;</a:t>
            </a:r>
          </a:p>
          <a:p>
            <a:pPr>
              <a:buFont typeface="Wingdings" pitchFamily="2" charset="2"/>
              <a:buChar char="q"/>
            </a:pPr>
            <a:r>
              <a:rPr lang="ru-RU" sz="1100" dirty="0" smtClean="0">
                <a:solidFill>
                  <a:schemeClr val="tx1"/>
                </a:solidFill>
              </a:rPr>
              <a:t> Белка живет в дупле на дереве.</a:t>
            </a:r>
          </a:p>
          <a:p>
            <a:pPr>
              <a:buFont typeface="Wingdings" pitchFamily="2" charset="2"/>
              <a:buChar char="q"/>
            </a:pPr>
            <a:r>
              <a:rPr lang="ru-RU" sz="1100" dirty="0" smtClean="0">
                <a:solidFill>
                  <a:schemeClr val="tx1"/>
                </a:solidFill>
              </a:rPr>
              <a:t> Дикое животное.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8" name="Picture 3" descr="F:\DCIM\110_1810\IMGP003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357554" y="2571744"/>
            <a:ext cx="2286015" cy="171451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857883" y="4714884"/>
            <a:ext cx="308612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 descr="F:\DCIM\Camera\20121018_160159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85721" y="4572008"/>
            <a:ext cx="2143140" cy="160735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2" name="Picture 2" descr="F:\DCIM\Camera\20121018_160110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071802" y="4786322"/>
            <a:ext cx="2214546" cy="166091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206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280060" y="1428736"/>
            <a:ext cx="4611199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 проекта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874137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овальских 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атьяна 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лександровна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2111" y="2571744"/>
            <a:ext cx="4574201" cy="769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Учитель - логопед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288" y="285728"/>
            <a:ext cx="854099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«Детский сад № 64» города Березники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3357562"/>
            <a:ext cx="70563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Первой квалификационной категории</a:t>
            </a:r>
            <a:endParaRPr lang="ru-RU" sz="3200" b="1" cap="none" spc="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143108" y="357166"/>
            <a:ext cx="4251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 проекта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28" y="1643050"/>
            <a:ext cx="6072230" cy="2500330"/>
          </a:xfrm>
          <a:prstGeom prst="roundRect">
            <a:avLst>
              <a:gd name="adj" fmla="val 202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Развитие грамматически правильной речи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404728" y="142852"/>
            <a:ext cx="23262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 rot="20059668">
            <a:off x="256982" y="960715"/>
            <a:ext cx="3571900" cy="200026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Пополнять знания детей по лексическим темам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20059668">
            <a:off x="256983" y="3175293"/>
            <a:ext cx="3571900" cy="200026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Преодолевать </a:t>
            </a:r>
            <a:r>
              <a:rPr lang="ru-RU" sz="2000" b="1" dirty="0" err="1" smtClean="0">
                <a:solidFill>
                  <a:srgbClr val="002060"/>
                </a:solidFill>
              </a:rPr>
              <a:t>аграмматизмы</a:t>
            </a:r>
            <a:r>
              <a:rPr lang="ru-RU" sz="2000" b="1" dirty="0" smtClean="0">
                <a:solidFill>
                  <a:srgbClr val="002060"/>
                </a:solidFill>
              </a:rPr>
              <a:t> в речи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20059668">
            <a:off x="5315116" y="4604054"/>
            <a:ext cx="3571900" cy="200026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Совершенствовать </a:t>
            </a:r>
            <a:r>
              <a:rPr lang="ru-RU" sz="2000" b="1" dirty="0" err="1" smtClean="0">
                <a:solidFill>
                  <a:srgbClr val="002060"/>
                </a:solidFill>
              </a:rPr>
              <a:t>графомоторные</a:t>
            </a:r>
            <a:r>
              <a:rPr lang="ru-RU" sz="2000" b="1" dirty="0" smtClean="0">
                <a:solidFill>
                  <a:srgbClr val="002060"/>
                </a:solidFill>
              </a:rPr>
              <a:t> навыки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20059668">
            <a:off x="2400091" y="4389739"/>
            <a:ext cx="3571900" cy="200026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Развивать ассоциативное мышление и образную память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20059668">
            <a:off x="5543363" y="2318037"/>
            <a:ext cx="3571900" cy="200026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Научить составлять </a:t>
            </a:r>
            <a:r>
              <a:rPr lang="ru-RU" sz="2000" b="1" dirty="0" err="1" smtClean="0">
                <a:solidFill>
                  <a:srgbClr val="002060"/>
                </a:solidFill>
              </a:rPr>
              <a:t>синквейны</a:t>
            </a:r>
            <a:r>
              <a:rPr lang="ru-RU" sz="2000" b="1" dirty="0" smtClean="0">
                <a:solidFill>
                  <a:srgbClr val="002060"/>
                </a:solidFill>
              </a:rPr>
              <a:t> и рассказывать их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20059668">
            <a:off x="3614537" y="960715"/>
            <a:ext cx="3571900" cy="200026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Обогащать пассивный и активный словарный запас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Выноска-облако 3"/>
          <p:cNvSpPr/>
          <p:nvPr/>
        </p:nvSpPr>
        <p:spPr>
          <a:xfrm>
            <a:off x="-1071602" y="6858000"/>
            <a:ext cx="914400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-облако 4"/>
          <p:cNvSpPr/>
          <p:nvPr/>
        </p:nvSpPr>
        <p:spPr>
          <a:xfrm>
            <a:off x="4786314" y="214290"/>
            <a:ext cx="4000528" cy="1928826"/>
          </a:xfrm>
          <a:prstGeom prst="cloudCallout">
            <a:avLst>
              <a:gd name="adj1" fmla="val -19074"/>
              <a:gd name="adj2" fmla="val 3940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Лесенка успеха</a:t>
            </a:r>
            <a:endParaRPr lang="ru-RU" sz="3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8715404" y="6357958"/>
            <a:ext cx="7143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0" y="0"/>
            <a:ext cx="3000364" cy="2928934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И…  красиво говорим !!!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6938978" y="5367350"/>
            <a:ext cx="2071702" cy="142876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Изучаем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2214546" y="2285992"/>
            <a:ext cx="2071702" cy="142876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Творим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4143372" y="3000372"/>
            <a:ext cx="2071702" cy="1428760"/>
          </a:xfrm>
          <a:prstGeom prst="left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Думаем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5357818" y="4214818"/>
            <a:ext cx="3143272" cy="1428760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Размышляем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857496"/>
            <a:ext cx="4595802" cy="371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143248"/>
            <a:ext cx="4071966" cy="315068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235745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34" y="428604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522" y="4429132"/>
            <a:ext cx="3341660" cy="2098562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2" descr="F:\DCIM\Camera\20121018_16022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000100" y="2143116"/>
            <a:ext cx="2500330" cy="187524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Двойная волна 10"/>
          <p:cNvSpPr/>
          <p:nvPr/>
        </p:nvSpPr>
        <p:spPr>
          <a:xfrm>
            <a:off x="3714744" y="285728"/>
            <a:ext cx="4714908" cy="1857388"/>
          </a:xfrm>
          <a:prstGeom prst="double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Приглашаем в мастерскую…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09"/>
            <a:ext cx="9144000" cy="70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357686" y="214290"/>
            <a:ext cx="4643470" cy="64294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0"/>
            <a:ext cx="3238501" cy="2428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9" name="Picture 9" descr="F:\DCIM\Camera\20121018_16011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35" y="71438"/>
            <a:ext cx="2952738" cy="2214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214422"/>
            <a:ext cx="3238501" cy="2428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3" name="Picture 3" descr="F:\DCIM\110_1810\IMGP002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214414" y="1285860"/>
            <a:ext cx="3071834" cy="2241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00372"/>
            <a:ext cx="3238501" cy="2428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4" name="Picture 4" descr="F:\DCIM\110_1810\IMGP002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42844" y="3071810"/>
            <a:ext cx="2928958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429124"/>
            <a:ext cx="3238501" cy="2428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0"/>
            <a:ext cx="3238501" cy="2428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714620"/>
            <a:ext cx="3238501" cy="2428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5" name="Picture 5" descr="F:\DCIM\110_1810\IMGP0027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286248" y="71414"/>
            <a:ext cx="3000396" cy="2250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6" name="Picture 6" descr="F:\DCIM\Camera\20121018_160720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429124" y="2786057"/>
            <a:ext cx="2928958" cy="2196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7" name="Picture 7" descr="F:\DCIM\Camera\20121018_161057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134180" y="4589891"/>
            <a:ext cx="2937754" cy="2196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Вертикальный свиток 15"/>
          <p:cNvSpPr/>
          <p:nvPr/>
        </p:nvSpPr>
        <p:spPr>
          <a:xfrm>
            <a:off x="5143504" y="4857736"/>
            <a:ext cx="3714744" cy="2000264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500694" y="5286388"/>
            <a:ext cx="3000396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«Творческая                        мастерская»</a:t>
            </a:r>
            <a:endParaRPr lang="ru-RU" sz="32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7810528" cy="585789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Выноска-облако 3"/>
          <p:cNvSpPr/>
          <p:nvPr/>
        </p:nvSpPr>
        <p:spPr>
          <a:xfrm rot="21224590">
            <a:off x="1117200" y="856852"/>
            <a:ext cx="5246196" cy="3422277"/>
          </a:xfrm>
          <a:prstGeom prst="cloudCallout">
            <a:avLst>
              <a:gd name="adj1" fmla="val -14555"/>
              <a:gd name="adj2" fmla="val 313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20722843">
            <a:off x="2117451" y="1795131"/>
            <a:ext cx="37960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onstantia" pitchFamily="18" charset="0"/>
              </a:rPr>
              <a:t>Рассказываем </a:t>
            </a:r>
            <a:r>
              <a:rPr lang="ru-RU" sz="4000" b="1" dirty="0" err="1" smtClean="0">
                <a:latin typeface="Constantia" pitchFamily="18" charset="0"/>
              </a:rPr>
              <a:t>синквейн</a:t>
            </a:r>
            <a:endParaRPr lang="ru-RU" sz="40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09"/>
            <a:ext cx="9144000" cy="70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357686" y="214290"/>
            <a:ext cx="4643470" cy="64294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57166"/>
            <a:ext cx="3238501" cy="2428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4" name="Picture 2" descr="F:\DCIM\Camera\20121018_15594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57884" y="500042"/>
            <a:ext cx="2857520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5" name="Picture 3" descr="F:\DCIM\Camera\20121018_16092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5720" y="2928934"/>
            <a:ext cx="5048253" cy="3786190"/>
          </a:xfrm>
          <a:prstGeom prst="roundRect">
            <a:avLst>
              <a:gd name="adj" fmla="val 11111"/>
            </a:avLst>
          </a:prstGeom>
          <a:blipFill>
            <a:blip r:embed="rId3"/>
            <a:tile tx="0" ty="0" sx="100000" sy="100000" flip="none" algn="tl"/>
          </a:blipFill>
          <a:ln w="190500" cap="rnd">
            <a:solidFill>
              <a:srgbClr val="66FF33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Овал 6"/>
          <p:cNvSpPr/>
          <p:nvPr/>
        </p:nvSpPr>
        <p:spPr>
          <a:xfrm rot="20059668">
            <a:off x="528802" y="460650"/>
            <a:ext cx="3571900" cy="2000264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Воробей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5000628" y="2857496"/>
            <a:ext cx="4143372" cy="3500462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86446" y="357187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86446" y="3000372"/>
            <a:ext cx="30003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Воробей.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Пугливый,  маленький;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прыгает, чирикает, клюет;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Воробей живет под крышей.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Птица.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280</Words>
  <Application>Microsoft Office PowerPoint</Application>
  <PresentationFormat>Экран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pailot</dc:creator>
  <cp:lastModifiedBy>1</cp:lastModifiedBy>
  <cp:revision>80</cp:revision>
  <dcterms:created xsi:type="dcterms:W3CDTF">2012-10-17T08:59:10Z</dcterms:created>
  <dcterms:modified xsi:type="dcterms:W3CDTF">2012-11-01T17:39:01Z</dcterms:modified>
</cp:coreProperties>
</file>