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57" r:id="rId6"/>
    <p:sldId id="265" r:id="rId7"/>
    <p:sldId id="266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7" autoAdjust="0"/>
  </p:normalViewPr>
  <p:slideViewPr>
    <p:cSldViewPr>
      <p:cViewPr varScale="1">
        <p:scale>
          <a:sx n="90" d="100"/>
          <a:sy n="90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1;&#1091;&#1095;&#1096;&#1080;&#1077;%20&#1079;&#1074;&#1091;&#1082;&#1080;%20&#1087;&#1088;&#1080;&#1088;&#1086;&#1076;&#1099;%20-%20&#1087;&#1077;&#1085;&#1080;&#1077;%20&#1087;&#1090;&#1080;&#1094;%20(mp3ostrov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User\&#1056;&#1072;&#1073;&#1086;&#1095;&#1080;&#1081;%20&#1089;&#1090;&#1086;&#1083;\&#1051;&#1091;&#1095;&#1096;&#1080;&#1077;%20&#1079;&#1074;&#1091;&#1082;&#1080;%20&#1087;&#1088;&#1080;&#1088;&#1086;&#1076;&#1099;%20-%20&#1087;&#1077;&#1085;&#1080;&#1077;%20&#1087;&#1090;&#1080;&#1094;%20(mp3ostrov.com)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User\&#1056;&#1072;&#1073;&#1086;&#1095;&#1080;&#1081;%20&#1089;&#1090;&#1086;&#1083;\&#1051;&#1091;&#1095;&#1096;&#1080;&#1077;%20&#1079;&#1074;&#1091;&#1082;&#1080;%20&#1087;&#1088;&#1080;&#1088;&#1086;&#1076;&#1099;%20-%20&#1087;&#1077;&#1085;&#1080;&#1077;%20&#1087;&#1090;&#1080;&#1094;%20(mp3ostrov.com).mp3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User\&#1056;&#1072;&#1073;&#1086;&#1095;&#1080;&#1081;%20&#1089;&#1090;&#1086;&#1083;\&#1051;&#1091;&#1095;&#1096;&#1080;&#1077;%20&#1079;&#1074;&#1091;&#1082;&#1080;%20&#1087;&#1088;&#1080;&#1088;&#1086;&#1076;&#1099;%20-%20&#1087;&#1077;&#1085;&#1080;&#1077;%20&#1087;&#1090;&#1080;&#1094;%20(mp3ostrov.com).mp3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User\&#1056;&#1072;&#1073;&#1086;&#1095;&#1080;&#1081;%20&#1089;&#1090;&#1086;&#1083;\&#1051;&#1091;&#1095;&#1096;&#1080;&#1077;%20&#1079;&#1074;&#1091;&#1082;&#1080;%20&#1087;&#1088;&#1080;&#1088;&#1086;&#1076;&#1099;%20-%20&#1087;&#1077;&#1085;&#1080;&#1077;%20&#1087;&#1090;&#1080;&#1094;%20(mp3ostrov.com).mp3" TargetMode="Externa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5.bin"/><Relationship Id="rId2" Type="http://schemas.openxmlformats.org/officeDocument/2006/relationships/audio" Target="file:///C:\Documents%20and%20Settings\User\&#1056;&#1072;&#1073;&#1086;&#1095;&#1080;&#1081;%20&#1089;&#1090;&#1086;&#1083;\&#1051;&#1091;&#1095;&#1096;&#1080;&#1077;%20&#1079;&#1074;&#1091;&#1082;&#1080;%20&#1087;&#1088;&#1080;&#1088;&#1086;&#1076;&#1099;%20-%20&#1087;&#1077;&#1085;&#1080;&#1077;%20&#1087;&#1090;&#1080;&#1094;%20(mp3ostrov.com).mp3" TargetMode="Externa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User\&#1056;&#1072;&#1073;&#1086;&#1095;&#1080;&#1081;%20&#1089;&#1090;&#1086;&#1083;\&#1051;&#1091;&#1095;&#1096;&#1080;&#1077;%20&#1079;&#1074;&#1091;&#1082;&#1080;%20&#1087;&#1088;&#1080;&#1088;&#1086;&#1076;&#1099;%20-%20&#1087;&#1077;&#1085;&#1080;&#1077;%20&#1087;&#1090;&#1080;&#1094;%20(mp3ostrov.com).mp3" TargetMode="Externa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7.bin"/><Relationship Id="rId2" Type="http://schemas.openxmlformats.org/officeDocument/2006/relationships/audio" Target="file:///C:\Documents%20and%20Settings\User\&#1056;&#1072;&#1073;&#1086;&#1095;&#1080;&#1081;%20&#1089;&#1090;&#1086;&#1083;\&#1051;&#1091;&#1095;&#1096;&#1080;&#1077;%20&#1079;&#1074;&#1091;&#1082;&#1080;%20&#1087;&#1088;&#1080;&#1088;&#1086;&#1076;&#1099;%20-%20&#1087;&#1077;&#1085;&#1080;&#1077;%20&#1087;&#1090;&#1080;&#1094;%20(mp3ostrov.com).mp3" TargetMode="Externa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1;&#1091;&#1095;&#1096;&#1080;&#1077;%20&#1079;&#1074;&#1091;&#1082;&#1080;%20&#1087;&#1088;&#1080;&#1088;&#1086;&#1076;&#1099;%20-%20&#1087;&#1077;&#1085;&#1080;&#1077;%20&#1087;&#1090;&#1080;&#1094;%20(mp3ostrov.com)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500042"/>
            <a:ext cx="88583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Что такое артикуляция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и зачем она нужна?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Артикуляция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–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это работа речевого аппарата для правильного создания звука.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При правильной артикуляции происходит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четкое произнесение звуков.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Постановке правильной речи предшествует артикуляционная гимнастика, активизирующая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каждую из частей речевого аппарата. </a:t>
            </a:r>
          </a:p>
        </p:txBody>
      </p:sp>
      <p:pic>
        <p:nvPicPr>
          <p:cNvPr id="1042" name="Picture 18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14290"/>
            <a:ext cx="4686300" cy="180975"/>
          </a:xfrm>
          <a:prstGeom prst="rect">
            <a:avLst/>
          </a:prstGeom>
          <a:noFill/>
        </p:spPr>
      </p:pic>
      <p:pic>
        <p:nvPicPr>
          <p:cNvPr id="1043" name="Picture 19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6429396"/>
            <a:ext cx="4686300" cy="180975"/>
          </a:xfrm>
          <a:prstGeom prst="rect">
            <a:avLst/>
          </a:prstGeom>
          <a:noFill/>
        </p:spPr>
      </p:pic>
      <p:pic>
        <p:nvPicPr>
          <p:cNvPr id="6" name="Лучшие звуки природы - пение птиц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223838"/>
          </a:xfrm>
          <a:prstGeom prst="rect">
            <a:avLst/>
          </a:prstGeom>
        </p:spPr>
      </p:pic>
    </p:spTree>
  </p:cSld>
  <p:clrMapOvr>
    <a:masterClrMapping/>
  </p:clrMapOvr>
  <p:transition advTm="35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4-tub-ru.yandex.net/i?id=228895146-0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000504"/>
            <a:ext cx="3214710" cy="223243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«Заборчик»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улыбнуться, с напряжением обнажив сомкнутые зубы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Лучшие звуки природы - пение птиц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54613" y="3970338"/>
          <a:ext cx="2740025" cy="2317750"/>
        </p:xfrm>
        <a:graphic>
          <a:graphicData uri="http://schemas.openxmlformats.org/presentationml/2006/ole">
            <p:oleObj spid="_x0000_s1026" name="Видео-клип" r:id="rId6" imgW="3048426" imgH="2542857" progId="AVI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7-tub-ru.yandex.net/i?id=622677959-5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71942"/>
            <a:ext cx="3429024" cy="225593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3440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«Слоник пьёт водичку»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образовать хобот слоника, вытянув вперёд губы трубочкой, набирать водичку, слегка при этом причмокивая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Лучшие звуки природы - пение птиц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00628" y="3929066"/>
          <a:ext cx="3048000" cy="2543175"/>
        </p:xfrm>
        <a:graphic>
          <a:graphicData uri="http://schemas.openxmlformats.org/presentationml/2006/ole">
            <p:oleObj spid="_x0000_s2050" name="Видео-клип" r:id="rId6" imgW="3390476" imgH="2790476" progId="AVI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Сделать язык широким, как «лопаточка»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6" descr="http://s011.radikal.ru/i318/1104/3d/62e2a58761c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571612"/>
            <a:ext cx="6215106" cy="4929222"/>
          </a:xfrm>
          <a:prstGeom prst="rect">
            <a:avLst/>
          </a:prstGeom>
          <a:noFill/>
        </p:spPr>
      </p:pic>
      <p:pic>
        <p:nvPicPr>
          <p:cNvPr id="5" name="Лучшие звуки природы - пение птиц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graphicFrame>
        <p:nvGraphicFramePr>
          <p:cNvPr id="307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1472" y="3857628"/>
          <a:ext cx="3048000" cy="2543175"/>
        </p:xfrm>
        <a:graphic>
          <a:graphicData uri="http://schemas.openxmlformats.org/presentationml/2006/ole">
            <p:oleObj spid="_x0000_s3074" name="Видео-клип" r:id="rId6" imgW="3381847" imgH="2790476" progId="AVI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2-tub-ru.yandex.net/i?id=191787921-71-72&amp;n=21"/>
          <p:cNvPicPr>
            <a:picLocks noChangeAspect="1" noChangeArrowheads="1"/>
          </p:cNvPicPr>
          <p:nvPr/>
        </p:nvPicPr>
        <p:blipFill>
          <a:blip r:embed="rId4"/>
          <a:srcRect l="28857" t="17391"/>
          <a:stretch>
            <a:fillRect/>
          </a:stretch>
        </p:blipFill>
        <p:spPr bwMode="auto">
          <a:xfrm>
            <a:off x="857224" y="3857628"/>
            <a:ext cx="3522370" cy="271464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Comic Sans MS" pitchFamily="66" charset="0"/>
              </a:rPr>
              <a:t>«Чашечка»</a:t>
            </a:r>
            <a:br>
              <a:rPr lang="ru-RU" dirty="0" smtClean="0">
                <a:solidFill>
                  <a:srgbClr val="660033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660033"/>
                </a:solidFill>
                <a:latin typeface="Comic Sans MS" pitchFamily="66" charset="0"/>
              </a:rPr>
              <a:t>Улыбнуться; широко открыть рот, высунуть широкий язык и придать ему форму чашечки.</a:t>
            </a:r>
            <a:endParaRPr lang="ru-RU" dirty="0">
              <a:solidFill>
                <a:srgbClr val="660033"/>
              </a:solidFill>
              <a:latin typeface="Comic Sans MS" pitchFamily="66" charset="0"/>
            </a:endParaRPr>
          </a:p>
        </p:txBody>
      </p:sp>
      <p:pic>
        <p:nvPicPr>
          <p:cNvPr id="7" name="Лучшие звуки природы - пение птиц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graphicFrame>
        <p:nvGraphicFramePr>
          <p:cNvPr id="409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43504" y="3929066"/>
          <a:ext cx="3048000" cy="2543175"/>
        </p:xfrm>
        <a:graphic>
          <a:graphicData uri="http://schemas.openxmlformats.org/presentationml/2006/ole">
            <p:oleObj spid="_x0000_s4098" name="Видео-клип" r:id="rId6" imgW="3390476" imgH="2790476" progId="AVI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logoportal.ru/wp-content/uploads/2011/12/vkusnoe_varen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588" y="2428868"/>
            <a:ext cx="5286412" cy="41433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«Вкусное варенье»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облизываем широким языком верхнюю губу, затем нижнюю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Лучшие звуки природы - пение птиц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graphicFrame>
        <p:nvGraphicFramePr>
          <p:cNvPr id="5122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4348" y="3286124"/>
          <a:ext cx="3048000" cy="2543175"/>
        </p:xfrm>
        <a:graphic>
          <a:graphicData uri="http://schemas.openxmlformats.org/presentationml/2006/ole">
            <p:oleObj spid="_x0000_s5122" name="Видео-клип" r:id="rId7" imgW="3390476" imgH="2790476" progId="AVI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«Качели»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широкий кончик языка поднять на верхнюю губу, опустить на нижнюю губу.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6" descr="http://www.ellf.ru/uploads/posts/2011-06/1308070598_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4357718" cy="3268289"/>
          </a:xfrm>
          <a:prstGeom prst="rect">
            <a:avLst/>
          </a:prstGeom>
          <a:noFill/>
        </p:spPr>
      </p:pic>
      <p:pic>
        <p:nvPicPr>
          <p:cNvPr id="4" name="Лучшие звуки природы - пение птиц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graphicFrame>
        <p:nvGraphicFramePr>
          <p:cNvPr id="20481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86380" y="3714752"/>
          <a:ext cx="3048000" cy="2543175"/>
        </p:xfrm>
        <a:graphic>
          <a:graphicData uri="http://schemas.openxmlformats.org/presentationml/2006/ole">
            <p:oleObj spid="_x0000_s20481" name="Видео-клип" r:id="rId6" imgW="3048426" imgH="2542857" progId="AVI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2-tub-ru.yandex.net/i?id=308222734-1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14290"/>
            <a:ext cx="3357586" cy="335758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5643602" cy="6369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Нормальная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артикуляция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звука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ш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: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губы выдвинуты вперёд рупором, зубы на расстоянии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Лучшие звуки природы - пение птиц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graphicFrame>
        <p:nvGraphicFramePr>
          <p:cNvPr id="1945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86446" y="3857628"/>
          <a:ext cx="3048000" cy="2543175"/>
        </p:xfrm>
        <a:graphic>
          <a:graphicData uri="http://schemas.openxmlformats.org/presentationml/2006/ole">
            <p:oleObj spid="_x0000_s19458" name="Видео-клип" r:id="rId7" imgW="3390476" imgH="2790476" progId="AVI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357298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Если не будете лениться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и проводить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упражнения артикуляционной гимнастики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регулярно, то результат не заставит себя ждать.</a:t>
            </a:r>
          </a:p>
        </p:txBody>
      </p:sp>
      <p:pic>
        <p:nvPicPr>
          <p:cNvPr id="3" name="Picture 18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857232"/>
            <a:ext cx="4686300" cy="180975"/>
          </a:xfrm>
          <a:prstGeom prst="rect">
            <a:avLst/>
          </a:prstGeom>
          <a:noFill/>
        </p:spPr>
      </p:pic>
      <p:pic>
        <p:nvPicPr>
          <p:cNvPr id="4" name="Picture 18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572140"/>
            <a:ext cx="4686300" cy="180975"/>
          </a:xfrm>
          <a:prstGeom prst="rect">
            <a:avLst/>
          </a:prstGeom>
          <a:noFill/>
        </p:spPr>
      </p:pic>
      <p:pic>
        <p:nvPicPr>
          <p:cNvPr id="5" name="Лучшие звуки природы - пение птиц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89</Words>
  <PresentationFormat>Экран (4:3)</PresentationFormat>
  <Paragraphs>19</Paragraphs>
  <Slides>9</Slides>
  <Notes>0</Notes>
  <HiddenSlides>0</HiddenSlides>
  <MMClips>9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Видео-клип</vt:lpstr>
      <vt:lpstr>Слайд 1</vt:lpstr>
      <vt:lpstr>«Заборчик» улыбнуться, с напряжением обнажив сомкнутые зубы</vt:lpstr>
      <vt:lpstr>«Слоник пьёт водичку» образовать хобот слоника, вытянув вперёд губы трубочкой, набирать водичку, слегка при этом причмокивая</vt:lpstr>
      <vt:lpstr>Сделать язык широким, как «лопаточка»</vt:lpstr>
      <vt:lpstr>«Чашечка» Улыбнуться; широко открыть рот, высунуть широкий язык и придать ему форму чашечки.</vt:lpstr>
      <vt:lpstr>«Вкусное варенье» облизываем широким языком верхнюю губу, затем нижнюю</vt:lpstr>
      <vt:lpstr>«Качели» широкий кончик языка поднять на верхнюю губу, опустить на нижнюю губу.</vt:lpstr>
      <vt:lpstr>Нормальная артикуляция  звука [ш]: губы выдвинуты вперёд рупором, зубы на расстоянии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20</cp:revision>
  <dcterms:modified xsi:type="dcterms:W3CDTF">2012-10-25T10:15:41Z</dcterms:modified>
</cp:coreProperties>
</file>