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1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4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6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7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0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4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1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2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3C9E-0BA2-4BCF-A514-8CC499687504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0547-B833-48A0-BCB2-97D178657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54098"/>
          </a:xfrm>
        </p:spPr>
        <p:txBody>
          <a:bodyPr>
            <a:noAutofit/>
          </a:bodyPr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sz="1400" dirty="0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5715000" cy="4286250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28596" y="425797"/>
            <a:ext cx="83582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 месте каждого дома стоит его фундамент. Трубы печей оформлены колоколами которые звонят каждые 30 секунд, в память о погибших людях. В печных трубах находятся мемориальные доски, на которых высечено кто погиб из этого дома. Возраст детей младше 16 лет, указан. Калитки домов символически открыты- хозяев нет дома. Также увековечены и деревенские колодцы.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5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после бомбёжки</a:t>
            </a:r>
            <a:endParaRPr lang="ru-RU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5648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46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разрушен</a:t>
            </a:r>
            <a:endParaRPr lang="ru-RU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5438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56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разрушен</a:t>
            </a:r>
            <a:endParaRPr lang="ru-RU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594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686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войны</a:t>
            </a:r>
            <a:endParaRPr lang="ru-RU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5715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70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Защитники </a:t>
            </a:r>
            <a:r>
              <a:rPr lang="ru-RU" dirty="0"/>
              <a:t>Л</a:t>
            </a:r>
            <a:r>
              <a:rPr lang="ru-RU" dirty="0" smtClean="0"/>
              <a:t>енинграда</a:t>
            </a:r>
            <a:endParaRPr lang="ru-RU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32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в блокаде</a:t>
            </a:r>
            <a:endParaRPr lang="ru-RU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5715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682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Зима 1941. Ленинград.</a:t>
            </a:r>
            <a:endParaRPr lang="ru-RU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5715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578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   </vt:lpstr>
      <vt:lpstr>Город после бомбёжки</vt:lpstr>
      <vt:lpstr>Город разрушен</vt:lpstr>
      <vt:lpstr>Город разрушен</vt:lpstr>
      <vt:lpstr>Дети войны</vt:lpstr>
      <vt:lpstr>Защитники Ленинграда</vt:lpstr>
      <vt:lpstr>Город в блокаде</vt:lpstr>
      <vt:lpstr>Зима 1941. Ленинград.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УУхх)))</dc:creator>
  <cp:lastModifiedBy>УУхх)))</cp:lastModifiedBy>
  <cp:revision>3</cp:revision>
  <dcterms:created xsi:type="dcterms:W3CDTF">2012-10-29T14:58:58Z</dcterms:created>
  <dcterms:modified xsi:type="dcterms:W3CDTF">2012-10-29T15:00:06Z</dcterms:modified>
</cp:coreProperties>
</file>