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4" r:id="rId14"/>
    <p:sldId id="268" r:id="rId15"/>
    <p:sldId id="282" r:id="rId16"/>
    <p:sldId id="281" r:id="rId17"/>
    <p:sldId id="283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C7388C-7AAD-41BD-9B56-77B82390620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C82594-591A-4E3B-9F54-534125BB0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8029604" cy="114300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КЛАССНЫЙ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ЧАС: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4291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СТРАНИЦЫ ИСТОРИИ</a:t>
            </a:r>
          </a:p>
          <a:p>
            <a:pPr algn="ctr"/>
            <a:r>
              <a:rPr lang="ru-RU" sz="6000" b="1" dirty="0" smtClean="0">
                <a:latin typeface="Monotype Corsiva" pitchFamily="66" charset="0"/>
              </a:rPr>
              <a:t>«ДОМ ПАВЛОВА</a:t>
            </a:r>
            <a:r>
              <a:rPr lang="ru-RU" sz="60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Классный руководитель: </a:t>
            </a:r>
            <a:r>
              <a:rPr lang="ru-RU" sz="2800" b="1" dirty="0" err="1" smtClean="0">
                <a:latin typeface="Monotype Corsiva" pitchFamily="66" charset="0"/>
              </a:rPr>
              <a:t>Каналиева</a:t>
            </a:r>
            <a:r>
              <a:rPr lang="ru-RU" sz="2800" b="1" smtClean="0">
                <a:latin typeface="Monotype Corsiva" pitchFamily="66" charset="0"/>
              </a:rPr>
              <a:t> М.М.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Павлова (Дом Солдатской Славы)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 – этажный жилой дом </a:t>
            </a:r>
            <a:r>
              <a:rPr lang="ru-RU" dirty="0"/>
              <a:t> </a:t>
            </a:r>
            <a:r>
              <a:rPr lang="ru-RU" dirty="0" smtClean="0"/>
              <a:t>в центре Волгограда, в котором во время Сталинградской битвы держала оборону группа советских бойцов по командованием старшего лейтенанта И.Ф.Афанасьева и старшего сержанта Я.Ф.Павлова.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 Павлова был построен так, что от него вела прямая дорога к Волге. Этот факт сыграл важную роль во время Сталинградской битвы.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Почти два месяца небольшая группа советских воинов удерживала этот каменный дом.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 течение 58 дней гитлеровцы непрерывно и жестоко штурмовали его, стремясь овладеть им.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Здание защищали сыновья 11 народов: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Я.Ф.Павлов, А.П.Александров, И.Ф.Афанасьев,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М.С.Богдаренко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И.В.Воронов,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А.Н.Чернушенко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Т.И.Гридин, В.М.Киселев, В.К.Сараев,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И.Т.Свирин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Украинцы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А.А.Согбайда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В.С.Глушенко, П.И.Довженко, А.И.Иващенко, Н.Я.Черноголов, А.Е.Шаповалов, Г.И.Якименко,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Н.Г.Мосиашвили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Т.Мурзаев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Татарин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Ф.З.Рамазанов,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Узбек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М.Турдыев,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Таджик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К.Тургунов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И.Я.Хант,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Политрук «Дома Павлова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армянин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В.Дж.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Авакимов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Малина\Мои документы\Мои рисунки\Изображение 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2452" y="1357298"/>
            <a:ext cx="4477902" cy="3429024"/>
          </a:xfrm>
          <a:prstGeom prst="rect">
            <a:avLst/>
          </a:prstGeom>
          <a:noFill/>
        </p:spPr>
      </p:pic>
      <p:pic>
        <p:nvPicPr>
          <p:cNvPr id="4" name="Picture 2" descr="C:\Documents and Settings\Малина\Мои документы\Мои рисунки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1412" y="4857760"/>
            <a:ext cx="1212765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Яков Федотович Павлов</a:t>
            </a:r>
            <a:endParaRPr lang="ru-RU" dirty="0"/>
          </a:p>
        </p:txBody>
      </p:sp>
      <p:pic>
        <p:nvPicPr>
          <p:cNvPr id="2050" name="Picture 2" descr="C:\Documents and Settings\Малина\Мои документы\Дом Павлова\pavl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250033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Гвардии лейтенант Иван Филиппович Афанасьев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лина\Мои документы\Дом Павлова\Ivan_afanasev_st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423999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эти дни защитники дома Павлова уничтожили больше  гитлеровцев, чем вермахт потерял при взятии Парижа.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Малина\Мои документы\Мои рисунки\рисунки о войне\ВОВ1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14686"/>
            <a:ext cx="4643469" cy="265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книге «Поход на Сталинград» генерал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пишет: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«За каждый дом, подвал и, наконец, за каждую кучу развалин велась ожесточенная борьба, не имевшая себе равных».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изучать историю,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формировать патриотические чувства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воспитывать уважение к прошлому и настоящему своей страны.</a:t>
            </a:r>
          </a:p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 гитлеровский генерал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своей  книге «Война в России»(1968г.) писал: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«…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была поистине титаническая борьба человека против человека. Такие заводы, как «Тракторный», «Красный Октябрь», «Баррикады» приходилось штурмовать порознь в течение многих дней»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Гарнизон  «Дома Павлова» состоял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Из пулеметного взвода под командованием гвардии лейтенанта И.Ф.Афанасьева (7человек и один станковый пулемет),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Группы бронебойщиков во главе с помощником командира взвода гвардии старшим сержантом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А.А.Согбайдом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(6человек и три противотанковых ружья),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7 бойцов автоматчиков под командованием сержанта Я.Ф.Павлова,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 минометчиков (2 миномета) под командованием младшего лейтенанта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А.Н.Чернышенко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Газета «Красная звезда» 1 октября 1942г.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исала: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572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«Каждый день гвардейцы принимают на себя по 12 – 15 атак вражеских танков и пехоты, поддерживаемых авиацией и артиллерией.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всегда они до последней возможности отражают натиск врага, покрывая землю новыми десятками и сотнями фашистских трупов».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ноября 1942г. Войска Сталинградского фронта перешли в контрнаступлени</a:t>
            </a:r>
            <a:r>
              <a:rPr lang="ru-RU" dirty="0" smtClean="0"/>
              <a:t>е</a:t>
            </a:r>
            <a:endParaRPr lang="ru-RU" dirty="0"/>
          </a:p>
        </p:txBody>
      </p:sp>
      <p:pic>
        <p:nvPicPr>
          <p:cNvPr id="9218" name="Picture 2" descr="C:\Documents and Settings\Малина\Мои документы\Мои рисунки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5199817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ноября 1942. после артподготовки гарнизон в составе батальона перешел в наступление по захвату других домов на площади.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071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Гвардейцы, увлекаемые командиром роты старшим лейтенантом Наумовым И.И., поднялись в атаку и смяли врага. Бесстрашный командир погиб.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Подвиг защитников «Дома Павлова» увековечен мемориальной стеной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лина\Мои документы\Дом Павлова\pavlov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234" y="2714621"/>
            <a:ext cx="331789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мая 1985 года на торцевой стене дома со стороны улицы Советской открыта мемориальная стена – памятник.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Авторы архитектор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В.Е.Масляев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скульптор В.Г.Фетисов. Надпись на ней гласит: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 В доме этом слились воедино подвиг ратный и трудовой».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Monotype Corsiva" pitchFamily="66" charset="0"/>
              </a:rPr>
              <a:t>Мы в долгу перед ветеранами Великой Отечественной войны, отстоявших своей кровью жизнь на земле.</a:t>
            </a:r>
          </a:p>
        </p:txBody>
      </p:sp>
      <p:pic>
        <p:nvPicPr>
          <p:cNvPr id="5122" name="Picture 2" descr="C:\Documents and Settings\Малина\Мои документы\война\рисунки о войне\ВОВ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949" y="0"/>
            <a:ext cx="325905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635798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Monotype Corsiva" pitchFamily="66" charset="0"/>
              </a:rPr>
              <a:t>Мы в долгу перед ветеранами до конца своих дней за сегодняшний наш покой, за наш смех, за радость, за наше  будущее! Они защитили не только наши жизни, но и само звание человека.</a:t>
            </a:r>
          </a:p>
          <a:p>
            <a:r>
              <a:rPr lang="ru-RU" sz="4800" b="1" dirty="0">
                <a:latin typeface="Monotype Corsiva" pitchFamily="66" charset="0"/>
              </a:rPr>
              <a:t> </a:t>
            </a:r>
          </a:p>
        </p:txBody>
      </p:sp>
      <p:pic>
        <p:nvPicPr>
          <p:cNvPr id="6147" name="Picture 3" descr="C:\Documents and Settings\Малина\Мои документы\война\рисунки о войне\1945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572008"/>
            <a:ext cx="1858963" cy="2056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33575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Сталинградская битва по характеру боевых действий состояла из двух периодов: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860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Оборонительного  и наступательного, которые длились шесть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половиной месяцев, или 200 дней и ночей.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Началом Сталинградской битвы,   ее первым днем в историографии принято считать  17 июля 1942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Завершением битвы, ее последним днем – 2 февраля 1943 года.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Оборонительный период битвы   продолжался 125 дней, с 17 июля по 18 ноября 1942 года и распадался на три периода: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Малина\Мои документы\Мои рисунки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0372"/>
            <a:ext cx="4655813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этап включает боевые действия наших войск на дальних подступах к Сталинграду.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4287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длился 25 дней – с 17 июля по 10 августа 1942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Малина\Мои документы\Мои рисунки\рисунки о войне\1941-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00306"/>
            <a:ext cx="391322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этап – это боевые действия наших войск с 10 августа по 12 сентября 1942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Малина\Мои документы\Мои рисунки\рисунки о войне\1941-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4429156" cy="3170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Третий этап – бои в районе Сталинграда. Этот период длился 67 дней, с 13 сентября по 18 ноября 1942 года: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Бои за рабочие поселки и бои в районе Орловки ( 27 сентября – 8 октября),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Боевые действия в центральной и южной частях города (13 – 26 сентября),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Бои за заводы и бои северной группы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( 9 октября – 18 ноября).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Ярким примером героизма вошла в историю Сталинградской битвы оборона « Дома Павлова»</a:t>
            </a:r>
            <a:endParaRPr lang="ru-RU" b="1" dirty="0"/>
          </a:p>
        </p:txBody>
      </p:sp>
      <p:pic>
        <p:nvPicPr>
          <p:cNvPr id="3074" name="Picture 2" descr="C:\Documents and Settings\Малина\Мои документы\Дом Павлова\Pavlov's_Hou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571744"/>
            <a:ext cx="4768867" cy="309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791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   КЛАССНЫЙ        ЧАС:</vt:lpstr>
      <vt:lpstr>ЦЕЛИ:</vt:lpstr>
      <vt:lpstr>Сталинградская битва по характеру боевых действий состояла из двух периодов:</vt:lpstr>
      <vt:lpstr>    Началом Сталинградской битвы,   ее первым днем в историографии принято считать  17 июля 1942 года.</vt:lpstr>
      <vt:lpstr>Оборонительный период битвы   продолжался 125 дней, с 17 июля по 18 ноября 1942 года и распадался на три периода:</vt:lpstr>
      <vt:lpstr>Первый этап включает боевые действия наших войск на дальних подступах к Сталинграду.</vt:lpstr>
      <vt:lpstr>Второй этап – это боевые действия наших войск с 10 августа по 12 сентября 1942 года.</vt:lpstr>
      <vt:lpstr>Третий этап – бои в районе Сталинграда. Этот период длился 67 дней, с 13 сентября по 18 ноября 1942 года:</vt:lpstr>
      <vt:lpstr>Ярким примером героизма вошла в историю Сталинградской битвы оборона « Дома Павлова»</vt:lpstr>
      <vt:lpstr>Дом Павлова (Дом Солдатской Славы)</vt:lpstr>
      <vt:lpstr>Дом Павлова был построен так, что от него вела прямая дорога к Волге. Этот факт сыграл важную роль во время Сталинградской битвы.</vt:lpstr>
      <vt:lpstr>Почти два месяца небольшая группа советских воинов удерживала этот каменный дом.</vt:lpstr>
      <vt:lpstr>Здание защищали сыновья 11 народов:</vt:lpstr>
      <vt:lpstr>Слайд 14</vt:lpstr>
      <vt:lpstr>Слайд 15</vt:lpstr>
      <vt:lpstr>Яков Федотович Павлов</vt:lpstr>
      <vt:lpstr>Гвардии лейтенант Иван Филиппович Афанасьев</vt:lpstr>
      <vt:lpstr>В эти дни защитники дома Павлова уничтожили больше  гитлеровцев, чем вермахт потерял при взятии Парижа.</vt:lpstr>
      <vt:lpstr>В своей книге «Поход на Сталинград» генерал Ганс Дерр пишет:</vt:lpstr>
      <vt:lpstr>Другой гитлеровский генерал Бутлар в своей  книге «Война в России»(1968г.) писал:</vt:lpstr>
      <vt:lpstr>Гарнизон  «Дома Павлова» состоял:</vt:lpstr>
      <vt:lpstr>Газета «Красная звезда» 1 октября 1942г. писала:</vt:lpstr>
      <vt:lpstr>19 ноября 1942г. Войска Сталинградского фронта перешли в контрнаступление</vt:lpstr>
      <vt:lpstr>24 ноября 1942. после артподготовки гарнизон в составе батальона перешел в наступление по захвату других домов на площади.</vt:lpstr>
      <vt:lpstr>Подвиг защитников «Дома Павлова» увековечен мемориальной стеной .</vt:lpstr>
      <vt:lpstr>4 мая 1985 года на торцевой стене дома со стороны улицы Советской открыта мемориальная стена – памятник.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</dc:title>
  <dc:creator>Малина</dc:creator>
  <cp:lastModifiedBy>Малина</cp:lastModifiedBy>
  <cp:revision>30</cp:revision>
  <dcterms:created xsi:type="dcterms:W3CDTF">2012-01-20T13:58:39Z</dcterms:created>
  <dcterms:modified xsi:type="dcterms:W3CDTF">2013-04-19T17:07:17Z</dcterms:modified>
</cp:coreProperties>
</file>