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227" r:id="rId2"/>
  </p:sldMasterIdLst>
  <p:notesMasterIdLst>
    <p:notesMasterId r:id="rId39"/>
  </p:notesMasterIdLst>
  <p:sldIdLst>
    <p:sldId id="256" r:id="rId3"/>
    <p:sldId id="257" r:id="rId4"/>
    <p:sldId id="263" r:id="rId5"/>
    <p:sldId id="266" r:id="rId6"/>
    <p:sldId id="265" r:id="rId7"/>
    <p:sldId id="267" r:id="rId8"/>
    <p:sldId id="283" r:id="rId9"/>
    <p:sldId id="285" r:id="rId10"/>
    <p:sldId id="284" r:id="rId11"/>
    <p:sldId id="287" r:id="rId12"/>
    <p:sldId id="331" r:id="rId13"/>
    <p:sldId id="274" r:id="rId14"/>
    <p:sldId id="277" r:id="rId15"/>
    <p:sldId id="276" r:id="rId16"/>
    <p:sldId id="330" r:id="rId17"/>
    <p:sldId id="329" r:id="rId18"/>
    <p:sldId id="327" r:id="rId19"/>
    <p:sldId id="328" r:id="rId20"/>
    <p:sldId id="282" r:id="rId21"/>
    <p:sldId id="279" r:id="rId22"/>
    <p:sldId id="280" r:id="rId23"/>
    <p:sldId id="281" r:id="rId24"/>
    <p:sldId id="332" r:id="rId25"/>
    <p:sldId id="259" r:id="rId26"/>
    <p:sldId id="261" r:id="rId27"/>
    <p:sldId id="260" r:id="rId28"/>
    <p:sldId id="262" r:id="rId29"/>
    <p:sldId id="268" r:id="rId30"/>
    <p:sldId id="269" r:id="rId31"/>
    <p:sldId id="271" r:id="rId32"/>
    <p:sldId id="272" r:id="rId33"/>
    <p:sldId id="333" r:id="rId34"/>
    <p:sldId id="288" r:id="rId35"/>
    <p:sldId id="289" r:id="rId36"/>
    <p:sldId id="290" r:id="rId37"/>
    <p:sldId id="326" r:id="rId3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003399"/>
    <a:srgbClr val="9999FF"/>
    <a:srgbClr val="996600"/>
    <a:srgbClr val="CC9900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849" autoAdjust="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4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E6FC47E-FB75-4027-B9BE-863199A06100}" type="datetimeFigureOut">
              <a:rPr lang="ru-RU"/>
              <a:pPr>
                <a:defRPr/>
              </a:pPr>
              <a:t>04.11.2012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F3FFFF4-6A48-4889-AA10-269E7F1987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7245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 smtClean="0"/>
              <a:t>Для выхода из показа слайдов нажать кнопку «Выход»</a:t>
            </a:r>
            <a:r>
              <a:rPr lang="ru-RU" baseline="0" dirty="0" smtClean="0"/>
              <a:t> </a:t>
            </a:r>
            <a:endParaRPr lang="ru-RU" dirty="0" smtClean="0"/>
          </a:p>
        </p:txBody>
      </p:sp>
      <p:sp>
        <p:nvSpPr>
          <p:cNvPr id="972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D0A0D972-F2F9-4138-9092-E8202EC86EF7}" type="slidenum">
              <a:rPr lang="ru-RU" smtClean="0"/>
              <a:pPr eaLnBrk="1" hangingPunct="1"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983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9D0D2807-6099-4F5A-91EA-68C756481F66}" type="slidenum">
              <a:rPr lang="ru-RU" smtClean="0"/>
              <a:pPr eaLnBrk="1" hangingPunct="1"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993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CD33B788-C6F9-4C50-87C8-2021B1AC49FF}" type="slidenum">
              <a:rPr lang="ru-RU" smtClean="0"/>
              <a:pPr eaLnBrk="1" hangingPunct="1"/>
              <a:t>22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7C9B2-87D9-4547-BEEA-79E45C22F1F7}" type="datetimeFigureOut">
              <a:rPr lang="ru-RU"/>
              <a:pPr>
                <a:defRPr/>
              </a:pPr>
              <a:t>04.11.2012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E25BF-88B0-4720-85EC-2C860EA7C5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187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94BD6-0D8E-46CD-AAF4-13C50581EFC9}" type="datetimeFigureOut">
              <a:rPr lang="ru-RU"/>
              <a:pPr>
                <a:defRPr/>
              </a:pPr>
              <a:t>04.11.2012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5851F-4217-43FC-BE4B-EC5D964542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833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641DE-AD98-43D0-98A7-2E5C1EC80F80}" type="datetimeFigureOut">
              <a:rPr lang="ru-RU"/>
              <a:pPr>
                <a:defRPr/>
              </a:pPr>
              <a:t>04.11.2012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50F7C-E527-478F-9EC7-47C44154ED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320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B517C-108C-4453-8023-4126F661DB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937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52709-CA49-42DE-860D-BEEA1C7D88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58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C83D5-9D91-47DC-9D54-637E5C5027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8533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66DD5-FD83-4506-8756-A62570ED07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46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43A09-583C-404A-AD08-45BDFF2045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0072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00686-E94A-41AB-BA1B-ADD874B6B1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7447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42B7B-8974-481D-8A27-731D635B86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3182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1FDCF-2249-473C-B985-253E55CD72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815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CB56A-35E2-4B18-8235-27B2BF378DB6}" type="datetimeFigureOut">
              <a:rPr lang="ru-RU"/>
              <a:pPr>
                <a:defRPr/>
              </a:pPr>
              <a:t>04.11.2012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03B75-2F65-4D09-94F8-9AD3B7FB37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0986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5C812-33AE-4B8D-BF22-4495262EDB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051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DAF78-B8B7-4ADA-9414-7900085D89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2845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B372D-4236-49E6-B56D-5C7FCD9A03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334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63291-8DFC-463E-9983-73FF62C722C0}" type="datetimeFigureOut">
              <a:rPr lang="ru-RU"/>
              <a:pPr>
                <a:defRPr/>
              </a:pPr>
              <a:t>04.11.2012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A23CA-9EC9-476E-BC28-2405FDE4D2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389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E56F4-F79D-432F-BE77-96DBDE124E61}" type="datetimeFigureOut">
              <a:rPr lang="ru-RU"/>
              <a:pPr>
                <a:defRPr/>
              </a:pPr>
              <a:t>04.11.2012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6CA09-5D22-44C4-A6F9-C3B671985B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824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3B0E7-603F-4684-95F5-AC5B016164EE}" type="datetimeFigureOut">
              <a:rPr lang="ru-RU"/>
              <a:pPr>
                <a:defRPr/>
              </a:pPr>
              <a:t>04.11.2012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427CB-BD4B-4221-A3FD-DB47B81E0B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231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E07AF-05C7-4793-B81B-6015DE63E687}" type="datetimeFigureOut">
              <a:rPr lang="ru-RU"/>
              <a:pPr>
                <a:defRPr/>
              </a:pPr>
              <a:t>04.11.2012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2F032-A44D-4CB2-A5AC-1FE062901B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610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0BF23-1295-4276-AA50-EAEAE82E80D7}" type="datetimeFigureOut">
              <a:rPr lang="ru-RU"/>
              <a:pPr>
                <a:defRPr/>
              </a:pPr>
              <a:t>04.11.2012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D45B4-379E-4ACE-9B8E-8F23BD1FC1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261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17AB4-E5D9-42DA-85B0-1A8696263166}" type="datetimeFigureOut">
              <a:rPr lang="ru-RU"/>
              <a:pPr>
                <a:defRPr/>
              </a:pPr>
              <a:t>04.11.2012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F4FB2-A424-484E-8E4A-E2625394B5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4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D26F6-8081-4595-BE96-DF9A9333AA2D}" type="datetimeFigureOut">
              <a:rPr lang="ru-RU"/>
              <a:pPr>
                <a:defRPr/>
              </a:pPr>
              <a:t>04.11.2012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3BCDF-BB68-4CBC-B097-D3A3AEBE41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592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880FF10-2F13-4264-BF6D-CE0F037B242B}" type="datetimeFigureOut">
              <a:rPr lang="ru-RU"/>
              <a:pPr>
                <a:defRPr/>
              </a:pPr>
              <a:t>04.11.2012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33870D5-8B3C-48FA-9543-633EFF7C1C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602" r:id="rId1"/>
    <p:sldLayoutId id="2147484603" r:id="rId2"/>
    <p:sldLayoutId id="2147484604" r:id="rId3"/>
    <p:sldLayoutId id="2147484605" r:id="rId4"/>
    <p:sldLayoutId id="2147484606" r:id="rId5"/>
    <p:sldLayoutId id="2147484607" r:id="rId6"/>
    <p:sldLayoutId id="2147484608" r:id="rId7"/>
    <p:sldLayoutId id="2147484609" r:id="rId8"/>
    <p:sldLayoutId id="2147484610" r:id="rId9"/>
    <p:sldLayoutId id="2147484611" r:id="rId10"/>
    <p:sldLayoutId id="21474846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101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D389423-6781-457A-98C7-641189F1E373}" type="datetimeFigureOut">
              <a:rPr lang="ru-RU"/>
              <a:pPr>
                <a:defRPr/>
              </a:pPr>
              <a:t>04.11.2012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6691AF3-9512-44A3-8176-227A77BAC2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5" r:id="rId1"/>
    <p:sldLayoutId id="2147484636" r:id="rId2"/>
    <p:sldLayoutId id="2147484637" r:id="rId3"/>
    <p:sldLayoutId id="2147484638" r:id="rId4"/>
    <p:sldLayoutId id="2147484639" r:id="rId5"/>
    <p:sldLayoutId id="2147484640" r:id="rId6"/>
    <p:sldLayoutId id="2147484641" r:id="rId7"/>
    <p:sldLayoutId id="2147484642" r:id="rId8"/>
    <p:sldLayoutId id="2147484643" r:id="rId9"/>
    <p:sldLayoutId id="2147484644" r:id="rId10"/>
    <p:sldLayoutId id="214748464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slide" Target="slide7.xml"/><Relationship Id="rId7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2.xml"/><Relationship Id="rId5" Type="http://schemas.openxmlformats.org/officeDocument/2006/relationships/slide" Target="slide28.xml"/><Relationship Id="rId10" Type="http://schemas.openxmlformats.org/officeDocument/2006/relationships/slide" Target="slide15.xml"/><Relationship Id="rId4" Type="http://schemas.openxmlformats.org/officeDocument/2006/relationships/slide" Target="slide11.xml"/><Relationship Id="rId9" Type="http://schemas.openxmlformats.org/officeDocument/2006/relationships/slide" Target="slide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996600"/>
            </a:gs>
            <a:gs pos="24000">
              <a:srgbClr val="CC9900">
                <a:alpha val="3922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63688" y="620713"/>
            <a:ext cx="5897562" cy="2825750"/>
          </a:xfrm>
          <a:prstGeom prst="round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effectLst>
                  <a:outerShdw blurRad="50800" dist="63500" dir="2700000" algn="tl" rotWithShape="0">
                    <a:srgbClr val="996600"/>
                  </a:outerShdw>
                </a:effectLst>
                <a:latin typeface="+mn-lt"/>
              </a:rPr>
              <a:t>Художники 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effectLst>
                  <a:outerShdw blurRad="50800" dist="63500" dir="2700000" algn="tl" rotWithShape="0">
                    <a:srgbClr val="996600"/>
                  </a:outerShdw>
                </a:effectLst>
                <a:latin typeface="+mn-lt"/>
              </a:rPr>
              <a:t>портретисты</a:t>
            </a:r>
          </a:p>
        </p:txBody>
      </p:sp>
      <p:sp>
        <p:nvSpPr>
          <p:cNvPr id="38915" name="TextBox 2"/>
          <p:cNvSpPr txBox="1">
            <a:spLocks noChangeArrowheads="1"/>
          </p:cNvSpPr>
          <p:nvPr/>
        </p:nvSpPr>
        <p:spPr bwMode="auto">
          <a:xfrm>
            <a:off x="3851275" y="5373688"/>
            <a:ext cx="4392613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ru-RU"/>
          </a:p>
          <a:p>
            <a:pPr eaLnBrk="1" hangingPunct="1"/>
            <a:r>
              <a:rPr lang="ru-RU"/>
              <a:t>Учитель  ИЗО Маценко  Марина Борисовна</a:t>
            </a:r>
          </a:p>
          <a:p>
            <a:pPr algn="ctr" eaLnBrk="1" hangingPunct="1"/>
            <a:r>
              <a:rPr lang="ru-RU"/>
              <a:t>МАОУ гимназия № 22</a:t>
            </a:r>
          </a:p>
          <a:p>
            <a:pPr algn="ctr" eaLnBrk="1" hangingPunct="1"/>
            <a:r>
              <a:rPr lang="ru-RU"/>
              <a:t>г. Калининград</a:t>
            </a:r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5669" y="3376392"/>
            <a:ext cx="2133600" cy="1600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Прямоугольник 2"/>
          <p:cNvSpPr>
            <a:spLocks noChangeArrowheads="1"/>
          </p:cNvSpPr>
          <p:nvPr/>
        </p:nvSpPr>
        <p:spPr bwMode="auto">
          <a:xfrm>
            <a:off x="22225" y="4076700"/>
            <a:ext cx="33861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00"/>
                </a:solidFill>
                <a:latin typeface="Arial" charset="0"/>
              </a:rPr>
              <a:t>Рембрандт ван Рейн</a:t>
            </a:r>
          </a:p>
        </p:txBody>
      </p:sp>
      <p:sp>
        <p:nvSpPr>
          <p:cNvPr id="50180" name="TextBox 3"/>
          <p:cNvSpPr txBox="1">
            <a:spLocks noChangeArrowheads="1"/>
          </p:cNvSpPr>
          <p:nvPr/>
        </p:nvSpPr>
        <p:spPr bwMode="auto">
          <a:xfrm>
            <a:off x="573088" y="4778375"/>
            <a:ext cx="2284412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3600" b="1">
                <a:latin typeface="Arial" charset="0"/>
              </a:rPr>
              <a:t>«Портрет </a:t>
            </a:r>
          </a:p>
          <a:p>
            <a:pPr eaLnBrk="1" hangingPunct="1"/>
            <a:r>
              <a:rPr lang="ru-RU" sz="3600" b="1">
                <a:latin typeface="Arial" charset="0"/>
              </a:rPr>
              <a:t>пожилого </a:t>
            </a:r>
          </a:p>
          <a:p>
            <a:pPr eaLnBrk="1" hangingPunct="1"/>
            <a:r>
              <a:rPr lang="ru-RU" sz="3600" b="1">
                <a:latin typeface="Arial" charset="0"/>
              </a:rPr>
              <a:t>человека»</a:t>
            </a:r>
          </a:p>
        </p:txBody>
      </p:sp>
      <p:sp>
        <p:nvSpPr>
          <p:cNvPr id="5" name="AutoShape 1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179763" y="6075363"/>
            <a:ext cx="457200" cy="4572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592098"/>
            <a:ext cx="4160520" cy="50644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6431" y="3168498"/>
            <a:ext cx="36038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 smtClean="0">
                <a:solidFill>
                  <a:prstClr val="black"/>
                </a:solidFill>
                <a:latin typeface="Arial" charset="0"/>
              </a:rPr>
              <a:t>Дмитрий Левицкий</a:t>
            </a:r>
            <a:endParaRPr lang="ru-RU" sz="28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4005064"/>
            <a:ext cx="36324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>
                <a:solidFill>
                  <a:prstClr val="black"/>
                </a:solidFill>
                <a:latin typeface="Arial" charset="0"/>
              </a:rPr>
              <a:t>«Автопортрет»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724532"/>
            <a:ext cx="4162425" cy="5411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345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Прямоугольник 2"/>
          <p:cNvSpPr>
            <a:spLocks noChangeArrowheads="1"/>
          </p:cNvSpPr>
          <p:nvPr/>
        </p:nvSpPr>
        <p:spPr bwMode="auto">
          <a:xfrm>
            <a:off x="395288" y="3860800"/>
            <a:ext cx="27352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00"/>
                </a:solidFill>
                <a:latin typeface="Arial" charset="0"/>
              </a:rPr>
              <a:t> Левицкий Д.Г.</a:t>
            </a:r>
          </a:p>
        </p:txBody>
      </p:sp>
      <p:sp>
        <p:nvSpPr>
          <p:cNvPr id="51203" name="TextBox 3"/>
          <p:cNvSpPr txBox="1">
            <a:spLocks noChangeArrowheads="1"/>
          </p:cNvSpPr>
          <p:nvPr/>
        </p:nvSpPr>
        <p:spPr bwMode="auto">
          <a:xfrm>
            <a:off x="423863" y="4673600"/>
            <a:ext cx="41481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3600" b="1">
                <a:latin typeface="Arial" charset="0"/>
              </a:rPr>
              <a:t>«Портрет </a:t>
            </a:r>
          </a:p>
          <a:p>
            <a:pPr eaLnBrk="1" hangingPunct="1"/>
            <a:r>
              <a:rPr lang="ru-RU" sz="3600" b="1">
                <a:latin typeface="Arial" charset="0"/>
              </a:rPr>
              <a:t>Урсулы Мнишек»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311" y="881204"/>
            <a:ext cx="4000500" cy="5048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Прямоугольник 1"/>
          <p:cNvSpPr>
            <a:spLocks noChangeArrowheads="1"/>
          </p:cNvSpPr>
          <p:nvPr/>
        </p:nvSpPr>
        <p:spPr bwMode="auto">
          <a:xfrm>
            <a:off x="295275" y="3987800"/>
            <a:ext cx="2635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00"/>
                </a:solidFill>
                <a:latin typeface="Arial" charset="0"/>
              </a:rPr>
              <a:t>Левицкий Д.Г.</a:t>
            </a:r>
          </a:p>
        </p:txBody>
      </p:sp>
      <p:sp>
        <p:nvSpPr>
          <p:cNvPr id="52227" name="TextBox 3"/>
          <p:cNvSpPr txBox="1">
            <a:spLocks noChangeArrowheads="1"/>
          </p:cNvSpPr>
          <p:nvPr/>
        </p:nvSpPr>
        <p:spPr bwMode="auto">
          <a:xfrm>
            <a:off x="30163" y="4722813"/>
            <a:ext cx="48101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3600" b="1">
                <a:latin typeface="Arial" charset="0"/>
              </a:rPr>
              <a:t>«Портрет</a:t>
            </a:r>
          </a:p>
          <a:p>
            <a:pPr eaLnBrk="1" hangingPunct="1"/>
            <a:r>
              <a:rPr lang="ru-RU" sz="3600" b="1">
                <a:latin typeface="Arial" charset="0"/>
              </a:rPr>
              <a:t>«Е.Н. Молчановой»»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02188"/>
            <a:ext cx="3840480" cy="4937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Прямоугольник 1"/>
          <p:cNvSpPr>
            <a:spLocks noChangeArrowheads="1"/>
          </p:cNvSpPr>
          <p:nvPr/>
        </p:nvSpPr>
        <p:spPr bwMode="auto">
          <a:xfrm>
            <a:off x="441325" y="5435600"/>
            <a:ext cx="2635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00"/>
                </a:solidFill>
                <a:latin typeface="Arial" charset="0"/>
              </a:rPr>
              <a:t>Левицкий Д.Г.</a:t>
            </a:r>
          </a:p>
        </p:txBody>
      </p:sp>
      <p:sp>
        <p:nvSpPr>
          <p:cNvPr id="53251" name="TextBox 3"/>
          <p:cNvSpPr txBox="1">
            <a:spLocks noChangeArrowheads="1"/>
          </p:cNvSpPr>
          <p:nvPr/>
        </p:nvSpPr>
        <p:spPr bwMode="auto">
          <a:xfrm>
            <a:off x="2706688" y="5411788"/>
            <a:ext cx="58213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3600" b="1">
                <a:latin typeface="Arial" charset="0"/>
              </a:rPr>
              <a:t>  «Портрет Екатерины </a:t>
            </a:r>
            <a:r>
              <a:rPr lang="en-US" sz="3600" b="1">
                <a:latin typeface="Arial" charset="0"/>
              </a:rPr>
              <a:t>II</a:t>
            </a:r>
            <a:r>
              <a:rPr lang="ru-RU" sz="3600" b="1">
                <a:latin typeface="Arial" charset="0"/>
              </a:rPr>
              <a:t>»</a:t>
            </a:r>
          </a:p>
        </p:txBody>
      </p:sp>
      <p:sp>
        <p:nvSpPr>
          <p:cNvPr id="5" name="AutoShape 1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478088" y="6034041"/>
            <a:ext cx="457200" cy="4572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575" y="576625"/>
            <a:ext cx="3990109" cy="47976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3284984"/>
            <a:ext cx="34708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 smtClean="0">
                <a:solidFill>
                  <a:prstClr val="black"/>
                </a:solidFill>
                <a:latin typeface="Arial" charset="0"/>
              </a:rPr>
              <a:t>Орест Кипренский</a:t>
            </a:r>
            <a:endParaRPr lang="ru-RU" sz="28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8200" y="4077072"/>
            <a:ext cx="36324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>
                <a:solidFill>
                  <a:prstClr val="black"/>
                </a:solidFill>
                <a:latin typeface="Arial" charset="0"/>
              </a:rPr>
              <a:t>«Автопортрет»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786106"/>
            <a:ext cx="4448556" cy="552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16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1905" y="3443757"/>
            <a:ext cx="24902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>
                <a:solidFill>
                  <a:prstClr val="black"/>
                </a:solidFill>
              </a:rPr>
              <a:t>О. Кипренский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437112"/>
            <a:ext cx="34563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>
                <a:solidFill>
                  <a:prstClr val="black"/>
                </a:solidFill>
              </a:rPr>
              <a:t>«Портрет </a:t>
            </a:r>
          </a:p>
          <a:p>
            <a:pPr lvl="0"/>
            <a:r>
              <a:rPr lang="ru-RU" sz="3200" b="1" dirty="0">
                <a:solidFill>
                  <a:prstClr val="black"/>
                </a:solidFill>
              </a:rPr>
              <a:t>А</a:t>
            </a:r>
            <a:r>
              <a:rPr lang="ru-RU" sz="3200" b="1" dirty="0" smtClean="0">
                <a:solidFill>
                  <a:prstClr val="black"/>
                </a:solidFill>
              </a:rPr>
              <a:t>. А. Челищева»</a:t>
            </a:r>
            <a:endParaRPr lang="ru-RU" sz="3200" b="1" dirty="0">
              <a:solidFill>
                <a:prstClr val="black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764704"/>
            <a:ext cx="4448556" cy="560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56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911" y="4475440"/>
            <a:ext cx="356200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«Портрет </a:t>
            </a:r>
          </a:p>
          <a:p>
            <a:r>
              <a:rPr lang="ru-RU" sz="3200" b="1" dirty="0" smtClean="0"/>
              <a:t>Е. П. </a:t>
            </a:r>
            <a:r>
              <a:rPr lang="ru-RU" sz="3200" b="1" dirty="0" err="1" smtClean="0"/>
              <a:t>Растопчиной</a:t>
            </a:r>
            <a:r>
              <a:rPr lang="ru-RU" sz="3200" b="1" dirty="0" smtClean="0"/>
              <a:t>»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55079" y="3952220"/>
            <a:ext cx="24902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О. Кипренский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548680"/>
            <a:ext cx="4608576" cy="578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16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861048"/>
            <a:ext cx="24902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>
                <a:solidFill>
                  <a:prstClr val="black"/>
                </a:solidFill>
              </a:rPr>
              <a:t>О. Кипренский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4653136"/>
            <a:ext cx="32403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>
                <a:solidFill>
                  <a:prstClr val="black"/>
                </a:solidFill>
              </a:rPr>
              <a:t>«Портрет </a:t>
            </a:r>
          </a:p>
          <a:p>
            <a:pPr lvl="0"/>
            <a:r>
              <a:rPr lang="ru-RU" sz="3200" b="1" dirty="0">
                <a:solidFill>
                  <a:prstClr val="black"/>
                </a:solidFill>
              </a:rPr>
              <a:t>Е. С</a:t>
            </a:r>
            <a:r>
              <a:rPr lang="ru-RU" sz="3200" b="1" dirty="0" smtClean="0">
                <a:solidFill>
                  <a:prstClr val="black"/>
                </a:solidFill>
              </a:rPr>
              <a:t>. </a:t>
            </a:r>
            <a:r>
              <a:rPr lang="ru-RU" sz="3200" b="1" dirty="0" err="1" smtClean="0">
                <a:solidFill>
                  <a:prstClr val="black"/>
                </a:solidFill>
              </a:rPr>
              <a:t>Авдулиной</a:t>
            </a:r>
            <a:r>
              <a:rPr lang="ru-RU" sz="3200" b="1" dirty="0">
                <a:solidFill>
                  <a:prstClr val="black"/>
                </a:solidFill>
              </a:rPr>
              <a:t>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76672"/>
            <a:ext cx="4672584" cy="5951982"/>
          </a:xfrm>
          <a:prstGeom prst="rect">
            <a:avLst/>
          </a:prstGeom>
        </p:spPr>
      </p:pic>
      <p:sp>
        <p:nvSpPr>
          <p:cNvPr id="6" name="AutoShape 1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478088" y="6034041"/>
            <a:ext cx="457200" cy="4572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72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Прямоугольник 2"/>
          <p:cNvSpPr>
            <a:spLocks noChangeArrowheads="1"/>
          </p:cNvSpPr>
          <p:nvPr/>
        </p:nvSpPr>
        <p:spPr bwMode="auto">
          <a:xfrm>
            <a:off x="323528" y="4150531"/>
            <a:ext cx="26812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Arial" charset="0"/>
              </a:rPr>
              <a:t>Валентин Серов</a:t>
            </a:r>
          </a:p>
        </p:txBody>
      </p:sp>
      <p:sp>
        <p:nvSpPr>
          <p:cNvPr id="54276" name="TextBox 3"/>
          <p:cNvSpPr txBox="1">
            <a:spLocks noChangeArrowheads="1"/>
          </p:cNvSpPr>
          <p:nvPr/>
        </p:nvSpPr>
        <p:spPr bwMode="auto">
          <a:xfrm>
            <a:off x="323528" y="4970582"/>
            <a:ext cx="30654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3600" b="1" dirty="0">
                <a:latin typeface="Arial" charset="0"/>
              </a:rPr>
              <a:t>«Автопортрет</a:t>
            </a:r>
            <a:r>
              <a:rPr lang="ru-RU" dirty="0">
                <a:latin typeface="Arial" charset="0"/>
              </a:rPr>
              <a:t>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783179"/>
            <a:ext cx="4151870" cy="53257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2">
                <a:lumMod val="75000"/>
              </a:schemeClr>
            </a:gs>
            <a:gs pos="67000">
              <a:srgbClr val="CC9900">
                <a:lumMod val="51000"/>
                <a:alpha val="47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48390" y="1700957"/>
            <a:ext cx="4032250" cy="1223963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sx="104000" sy="104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Рембрандт</a:t>
            </a:r>
            <a:endParaRPr lang="ru-RU" sz="36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153" name="AutoShape 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791802" y="4788645"/>
            <a:ext cx="4002088" cy="1303337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sx="104000" sy="104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_Cooper" pitchFamily="34" charset="0"/>
              </a:rPr>
              <a:t>Левицкий Д.Г.</a:t>
            </a:r>
          </a:p>
        </p:txBody>
      </p:sp>
      <p:sp>
        <p:nvSpPr>
          <p:cNvPr id="6155" name="AutoShape 1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812440" y="3283695"/>
            <a:ext cx="3960812" cy="1152525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sx="104000" sy="104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В. Суриков</a:t>
            </a:r>
          </a:p>
        </p:txBody>
      </p:sp>
      <p:sp>
        <p:nvSpPr>
          <p:cNvPr id="6156" name="AutoShape 12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8390" y="3283695"/>
            <a:ext cx="4032250" cy="122555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sx="104000" sy="104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u="sng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AGCooperCyr" pitchFamily="34" charset="0"/>
              </a:rPr>
              <a:t>П. Федотов</a:t>
            </a:r>
          </a:p>
        </p:txBody>
      </p:sp>
      <p:sp>
        <p:nvSpPr>
          <p:cNvPr id="6157" name="AutoShape 13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8390" y="116632"/>
            <a:ext cx="4032250" cy="1223963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sx="104000" sy="104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Л. Да Винчи</a:t>
            </a:r>
          </a:p>
        </p:txBody>
      </p:sp>
      <p:sp>
        <p:nvSpPr>
          <p:cNvPr id="6161" name="AutoShape 17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741002" y="1700957"/>
            <a:ext cx="4032250" cy="1152525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sx="104000" sy="104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И. Репин</a:t>
            </a:r>
          </a:p>
        </p:txBody>
      </p:sp>
      <p:sp>
        <p:nvSpPr>
          <p:cNvPr id="6162" name="AutoShape 18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741002" y="116632"/>
            <a:ext cx="4032250" cy="1152525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sx="104000" sy="104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В. Серов</a:t>
            </a:r>
          </a:p>
        </p:txBody>
      </p:sp>
      <p:sp>
        <p:nvSpPr>
          <p:cNvPr id="4" name="Загнутый угол 3">
            <a:hlinkClick r:id="rId10" action="ppaction://hlinksldjump"/>
          </p:cNvPr>
          <p:cNvSpPr/>
          <p:nvPr/>
        </p:nvSpPr>
        <p:spPr>
          <a:xfrm>
            <a:off x="348390" y="4868565"/>
            <a:ext cx="4032250" cy="1223417"/>
          </a:xfrm>
          <a:prstGeom prst="foldedCorner">
            <a:avLst/>
          </a:prstGeom>
          <a:ln>
            <a:solidFill>
              <a:schemeClr val="tx1"/>
            </a:solidFill>
          </a:ln>
          <a:effectLst>
            <a:outerShdw dist="139700" dir="2700000" algn="tl" rotWithShape="0">
              <a:schemeClr val="bg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u="sng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О. Кипренский</a:t>
            </a:r>
            <a:endParaRPr lang="ru-RU" sz="3600" b="1" u="sng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/>
                </a:outerShdw>
              </a:effectLst>
            </a:endParaRPr>
          </a:p>
        </p:txBody>
      </p:sp>
      <p:sp>
        <p:nvSpPr>
          <p:cNvPr id="3" name="Скругленный прямоугольник 2">
            <a:hlinkClick r:id="" action="ppaction://hlinkshowjump?jump=endshow" highlightClick="1"/>
          </p:cNvPr>
          <p:cNvSpPr/>
          <p:nvPr/>
        </p:nvSpPr>
        <p:spPr>
          <a:xfrm>
            <a:off x="6757127" y="6237312"/>
            <a:ext cx="1656184" cy="43004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Выход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Прямоугольник 2"/>
          <p:cNvSpPr>
            <a:spLocks noChangeArrowheads="1"/>
          </p:cNvSpPr>
          <p:nvPr/>
        </p:nvSpPr>
        <p:spPr bwMode="auto">
          <a:xfrm>
            <a:off x="755650" y="3708400"/>
            <a:ext cx="2681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00"/>
                </a:solidFill>
                <a:latin typeface="Arial" charset="0"/>
              </a:rPr>
              <a:t>Валентин Серов</a:t>
            </a:r>
          </a:p>
        </p:txBody>
      </p:sp>
      <p:sp>
        <p:nvSpPr>
          <p:cNvPr id="56324" name="TextBox 3"/>
          <p:cNvSpPr txBox="1">
            <a:spLocks noChangeArrowheads="1"/>
          </p:cNvSpPr>
          <p:nvPr/>
        </p:nvSpPr>
        <p:spPr bwMode="auto">
          <a:xfrm>
            <a:off x="374650" y="4508500"/>
            <a:ext cx="3443288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3600" b="1">
                <a:latin typeface="Arial" charset="0"/>
              </a:rPr>
              <a:t>«Портрет</a:t>
            </a:r>
          </a:p>
          <a:p>
            <a:pPr eaLnBrk="1" hangingPunct="1"/>
            <a:r>
              <a:rPr lang="ru-RU" sz="3600" b="1">
                <a:latin typeface="Arial" charset="0"/>
              </a:rPr>
              <a:t>Драгомировой»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88" y="836712"/>
            <a:ext cx="3792132" cy="51794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Прямоугольник 2"/>
          <p:cNvSpPr>
            <a:spLocks noChangeArrowheads="1"/>
          </p:cNvSpPr>
          <p:nvPr/>
        </p:nvSpPr>
        <p:spPr bwMode="auto">
          <a:xfrm>
            <a:off x="323850" y="3436938"/>
            <a:ext cx="2681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00"/>
                </a:solidFill>
                <a:latin typeface="Arial" charset="0"/>
              </a:rPr>
              <a:t>Валентин Серов</a:t>
            </a:r>
          </a:p>
        </p:txBody>
      </p:sp>
      <p:sp>
        <p:nvSpPr>
          <p:cNvPr id="57348" name="TextBox 3"/>
          <p:cNvSpPr txBox="1">
            <a:spLocks noChangeArrowheads="1"/>
          </p:cNvSpPr>
          <p:nvPr/>
        </p:nvSpPr>
        <p:spPr bwMode="auto">
          <a:xfrm>
            <a:off x="107950" y="4292600"/>
            <a:ext cx="32972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3600" b="1">
                <a:latin typeface="Arial" charset="0"/>
              </a:rPr>
              <a:t>«Портрет </a:t>
            </a:r>
          </a:p>
          <a:p>
            <a:pPr eaLnBrk="1" hangingPunct="1"/>
            <a:r>
              <a:rPr lang="ru-RU" sz="3600" b="1">
                <a:latin typeface="Arial" charset="0"/>
              </a:rPr>
              <a:t>Мики и Саввы»</a:t>
            </a:r>
          </a:p>
        </p:txBody>
      </p:sp>
      <p:pic>
        <p:nvPicPr>
          <p:cNvPr id="1026" name="Picture 2" descr="C:\Users\ПК\Desktop\Рисунок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46189"/>
            <a:ext cx="4061536" cy="5581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Прямоугольник 2"/>
          <p:cNvSpPr>
            <a:spLocks noChangeArrowheads="1"/>
          </p:cNvSpPr>
          <p:nvPr/>
        </p:nvSpPr>
        <p:spPr bwMode="auto">
          <a:xfrm>
            <a:off x="3563938" y="5659438"/>
            <a:ext cx="63373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000000"/>
                </a:solidFill>
                <a:latin typeface="Arial" charset="0"/>
              </a:rPr>
              <a:t>«Портрет И. Морозова»</a:t>
            </a:r>
          </a:p>
        </p:txBody>
      </p:sp>
      <p:sp>
        <p:nvSpPr>
          <p:cNvPr id="58372" name="Прямоугольник 3"/>
          <p:cNvSpPr>
            <a:spLocks noChangeArrowheads="1"/>
          </p:cNvSpPr>
          <p:nvPr/>
        </p:nvSpPr>
        <p:spPr bwMode="auto">
          <a:xfrm>
            <a:off x="390525" y="5659438"/>
            <a:ext cx="36147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00"/>
                </a:solidFill>
                <a:latin typeface="Arial" charset="0"/>
              </a:rPr>
              <a:t>Валентин Серов     </a:t>
            </a:r>
          </a:p>
        </p:txBody>
      </p:sp>
      <p:sp>
        <p:nvSpPr>
          <p:cNvPr id="5" name="AutoShape 1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969294" y="6118178"/>
            <a:ext cx="457200" cy="4572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966330"/>
            <a:ext cx="5938838" cy="4640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271" y="4149080"/>
            <a:ext cx="36035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prstClr val="black"/>
                </a:solidFill>
                <a:latin typeface="Arial" charset="0"/>
              </a:rPr>
              <a:t>«Автопортрет</a:t>
            </a:r>
            <a:r>
              <a:rPr lang="ru-RU" sz="3200" b="1" dirty="0">
                <a:solidFill>
                  <a:prstClr val="black"/>
                </a:solidFill>
                <a:latin typeface="Arial" charset="0"/>
              </a:rPr>
              <a:t>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72887" y="3147889"/>
            <a:ext cx="22649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prstClr val="black"/>
                </a:solidFill>
              </a:rPr>
              <a:t>Илья Репин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628496"/>
            <a:ext cx="4608576" cy="562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42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Прямоугольник 2"/>
          <p:cNvSpPr>
            <a:spLocks noChangeArrowheads="1"/>
          </p:cNvSpPr>
          <p:nvPr/>
        </p:nvSpPr>
        <p:spPr bwMode="auto">
          <a:xfrm>
            <a:off x="985838" y="4002088"/>
            <a:ext cx="20034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00"/>
                </a:solidFill>
                <a:latin typeface="Arial" charset="0"/>
              </a:rPr>
              <a:t>Илья Репин</a:t>
            </a:r>
          </a:p>
        </p:txBody>
      </p:sp>
      <p:sp>
        <p:nvSpPr>
          <p:cNvPr id="60420" name="TextBox 3"/>
          <p:cNvSpPr txBox="1">
            <a:spLocks noChangeArrowheads="1"/>
          </p:cNvSpPr>
          <p:nvPr/>
        </p:nvSpPr>
        <p:spPr bwMode="auto">
          <a:xfrm>
            <a:off x="684213" y="4652963"/>
            <a:ext cx="23050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3600" b="1">
                <a:latin typeface="Arial" charset="0"/>
              </a:rPr>
              <a:t>«Белорус»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620688"/>
            <a:ext cx="3948151" cy="58375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Прямоугольник 1"/>
          <p:cNvSpPr>
            <a:spLocks noChangeArrowheads="1"/>
          </p:cNvSpPr>
          <p:nvPr/>
        </p:nvSpPr>
        <p:spPr bwMode="auto">
          <a:xfrm>
            <a:off x="395288" y="3625850"/>
            <a:ext cx="20050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00"/>
                </a:solidFill>
              </a:rPr>
              <a:t>Илья Репин</a:t>
            </a:r>
          </a:p>
        </p:txBody>
      </p:sp>
      <p:sp>
        <p:nvSpPr>
          <p:cNvPr id="61444" name="TextBox 2"/>
          <p:cNvSpPr txBox="1">
            <a:spLocks noChangeArrowheads="1"/>
          </p:cNvSpPr>
          <p:nvPr/>
        </p:nvSpPr>
        <p:spPr bwMode="auto">
          <a:xfrm>
            <a:off x="179388" y="4437063"/>
            <a:ext cx="32194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3600" b="1">
                <a:latin typeface="Arial" charset="0"/>
              </a:rPr>
              <a:t>«Портрет </a:t>
            </a:r>
          </a:p>
          <a:p>
            <a:pPr eaLnBrk="1" hangingPunct="1"/>
            <a:r>
              <a:rPr lang="ru-RU" sz="3600" b="1">
                <a:latin typeface="Arial" charset="0"/>
              </a:rPr>
              <a:t>священника»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15" y="620688"/>
            <a:ext cx="4378147" cy="57202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Прямоугольник 2"/>
          <p:cNvSpPr>
            <a:spLocks noChangeArrowheads="1"/>
          </p:cNvSpPr>
          <p:nvPr/>
        </p:nvSpPr>
        <p:spPr bwMode="auto">
          <a:xfrm>
            <a:off x="468313" y="3644900"/>
            <a:ext cx="2003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00"/>
                </a:solidFill>
                <a:latin typeface="Arial" charset="0"/>
              </a:rPr>
              <a:t>Илья Репин</a:t>
            </a:r>
          </a:p>
        </p:txBody>
      </p:sp>
      <p:sp>
        <p:nvSpPr>
          <p:cNvPr id="62468" name="TextBox 3"/>
          <p:cNvSpPr txBox="1">
            <a:spLocks noChangeArrowheads="1"/>
          </p:cNvSpPr>
          <p:nvPr/>
        </p:nvSpPr>
        <p:spPr bwMode="auto">
          <a:xfrm>
            <a:off x="15875" y="4344988"/>
            <a:ext cx="28098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3600" b="1">
                <a:latin typeface="Arial" charset="0"/>
              </a:rPr>
              <a:t>«Портрет </a:t>
            </a:r>
          </a:p>
          <a:p>
            <a:pPr eaLnBrk="1" hangingPunct="1"/>
            <a:r>
              <a:rPr lang="ru-RU" sz="3600" b="1">
                <a:latin typeface="Arial" charset="0"/>
              </a:rPr>
              <a:t>В. Сурикова»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970280"/>
            <a:ext cx="4608576" cy="5349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Прямоугольник 2"/>
          <p:cNvSpPr>
            <a:spLocks noChangeArrowheads="1"/>
          </p:cNvSpPr>
          <p:nvPr/>
        </p:nvSpPr>
        <p:spPr bwMode="auto">
          <a:xfrm>
            <a:off x="427038" y="4076700"/>
            <a:ext cx="22844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00"/>
                </a:solidFill>
                <a:latin typeface="Arial" charset="0"/>
              </a:rPr>
              <a:t>Илья Репин</a:t>
            </a:r>
          </a:p>
        </p:txBody>
      </p:sp>
      <p:sp>
        <p:nvSpPr>
          <p:cNvPr id="63492" name="TextBox 3"/>
          <p:cNvSpPr txBox="1">
            <a:spLocks noChangeArrowheads="1"/>
          </p:cNvSpPr>
          <p:nvPr/>
        </p:nvSpPr>
        <p:spPr bwMode="auto">
          <a:xfrm>
            <a:off x="107950" y="4916488"/>
            <a:ext cx="32448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3600" b="1">
                <a:latin typeface="Arial" charset="0"/>
              </a:rPr>
              <a:t>«Портрет </a:t>
            </a:r>
          </a:p>
          <a:p>
            <a:pPr eaLnBrk="1" hangingPunct="1"/>
            <a:r>
              <a:rPr lang="ru-RU" sz="3600" b="1">
                <a:latin typeface="Arial" charset="0"/>
              </a:rPr>
              <a:t>Менделеева»</a:t>
            </a:r>
          </a:p>
        </p:txBody>
      </p:sp>
      <p:sp>
        <p:nvSpPr>
          <p:cNvPr id="5" name="AutoShape 1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273175" y="6074724"/>
            <a:ext cx="457200" cy="4572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660619"/>
            <a:ext cx="4704588" cy="56427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Box 1"/>
          <p:cNvSpPr txBox="1">
            <a:spLocks noChangeArrowheads="1"/>
          </p:cNvSpPr>
          <p:nvPr/>
        </p:nvSpPr>
        <p:spPr bwMode="auto">
          <a:xfrm>
            <a:off x="311150" y="4387850"/>
            <a:ext cx="2882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2800" b="1">
                <a:latin typeface="Arial" charset="0"/>
              </a:rPr>
              <a:t>Василий Суриков</a:t>
            </a:r>
          </a:p>
        </p:txBody>
      </p:sp>
      <p:sp>
        <p:nvSpPr>
          <p:cNvPr id="64516" name="Прямоугольник 4"/>
          <p:cNvSpPr>
            <a:spLocks noChangeArrowheads="1"/>
          </p:cNvSpPr>
          <p:nvPr/>
        </p:nvSpPr>
        <p:spPr bwMode="auto">
          <a:xfrm>
            <a:off x="153988" y="5099050"/>
            <a:ext cx="31956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000000"/>
                </a:solidFill>
                <a:latin typeface="Arial" charset="0"/>
              </a:rPr>
              <a:t>«Автопортрет»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49" y="1052732"/>
            <a:ext cx="4567611" cy="52201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"/>
          <p:cNvSpPr>
            <a:spLocks noChangeArrowheads="1"/>
          </p:cNvSpPr>
          <p:nvPr/>
        </p:nvSpPr>
        <p:spPr bwMode="auto">
          <a:xfrm>
            <a:off x="442913" y="4005263"/>
            <a:ext cx="28829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00"/>
                </a:solidFill>
                <a:latin typeface="Arial" charset="0"/>
              </a:rPr>
              <a:t>Василий Суриков</a:t>
            </a:r>
          </a:p>
        </p:txBody>
      </p:sp>
      <p:sp>
        <p:nvSpPr>
          <p:cNvPr id="65540" name="TextBox 3"/>
          <p:cNvSpPr txBox="1">
            <a:spLocks noChangeArrowheads="1"/>
          </p:cNvSpPr>
          <p:nvPr/>
        </p:nvSpPr>
        <p:spPr bwMode="auto">
          <a:xfrm>
            <a:off x="754063" y="4797425"/>
            <a:ext cx="2571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3600" b="1">
                <a:latin typeface="Arial" charset="0"/>
              </a:rPr>
              <a:t>«Портрет»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692696"/>
            <a:ext cx="4416552" cy="5783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Box 2"/>
          <p:cNvSpPr txBox="1">
            <a:spLocks noChangeArrowheads="1"/>
          </p:cNvSpPr>
          <p:nvPr/>
        </p:nvSpPr>
        <p:spPr bwMode="auto">
          <a:xfrm>
            <a:off x="147638" y="3468688"/>
            <a:ext cx="32654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2800" b="1">
                <a:latin typeface="Arial" charset="0"/>
              </a:rPr>
              <a:t>Леонардо да Винчи</a:t>
            </a:r>
          </a:p>
        </p:txBody>
      </p:sp>
      <p:sp>
        <p:nvSpPr>
          <p:cNvPr id="40964" name="TextBox 3"/>
          <p:cNvSpPr txBox="1">
            <a:spLocks noChangeArrowheads="1"/>
          </p:cNvSpPr>
          <p:nvPr/>
        </p:nvSpPr>
        <p:spPr bwMode="auto">
          <a:xfrm>
            <a:off x="150813" y="4335463"/>
            <a:ext cx="31972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3600" b="1">
                <a:latin typeface="Arial" charset="0"/>
              </a:rPr>
              <a:t>«Автопортрет»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980728"/>
            <a:ext cx="3457289" cy="4736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Прямоугольник 2"/>
          <p:cNvSpPr>
            <a:spLocks noChangeArrowheads="1"/>
          </p:cNvSpPr>
          <p:nvPr/>
        </p:nvSpPr>
        <p:spPr bwMode="auto">
          <a:xfrm>
            <a:off x="179388" y="3789363"/>
            <a:ext cx="28829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00"/>
                </a:solidFill>
                <a:latin typeface="Arial" charset="0"/>
              </a:rPr>
              <a:t>Василий Суриков</a:t>
            </a:r>
          </a:p>
        </p:txBody>
      </p:sp>
      <p:sp>
        <p:nvSpPr>
          <p:cNvPr id="67588" name="TextBox 3"/>
          <p:cNvSpPr txBox="1">
            <a:spLocks noChangeArrowheads="1"/>
          </p:cNvSpPr>
          <p:nvPr/>
        </p:nvSpPr>
        <p:spPr bwMode="auto">
          <a:xfrm>
            <a:off x="336550" y="4581525"/>
            <a:ext cx="2746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3600" b="1">
                <a:latin typeface="Arial" charset="0"/>
              </a:rPr>
              <a:t>«Портрет </a:t>
            </a:r>
          </a:p>
          <a:p>
            <a:pPr eaLnBrk="1" hangingPunct="1"/>
            <a:r>
              <a:rPr lang="ru-RU" sz="3600" b="1">
                <a:latin typeface="Arial" charset="0"/>
              </a:rPr>
              <a:t>Рачковской»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48680"/>
            <a:ext cx="4493362" cy="58574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Прямоугольник 2"/>
          <p:cNvSpPr>
            <a:spLocks noChangeArrowheads="1"/>
          </p:cNvSpPr>
          <p:nvPr/>
        </p:nvSpPr>
        <p:spPr bwMode="auto">
          <a:xfrm>
            <a:off x="255588" y="3933825"/>
            <a:ext cx="28829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00"/>
                </a:solidFill>
                <a:latin typeface="Arial" charset="0"/>
              </a:rPr>
              <a:t>Василий Суриков</a:t>
            </a:r>
          </a:p>
        </p:txBody>
      </p:sp>
      <p:sp>
        <p:nvSpPr>
          <p:cNvPr id="68612" name="TextBox 3"/>
          <p:cNvSpPr txBox="1">
            <a:spLocks noChangeArrowheads="1"/>
          </p:cNvSpPr>
          <p:nvPr/>
        </p:nvSpPr>
        <p:spPr bwMode="auto">
          <a:xfrm>
            <a:off x="395288" y="4652963"/>
            <a:ext cx="29591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3600" b="1">
                <a:latin typeface="Arial" charset="0"/>
              </a:rPr>
              <a:t>«Портрет </a:t>
            </a:r>
          </a:p>
          <a:p>
            <a:pPr eaLnBrk="1" hangingPunct="1"/>
            <a:r>
              <a:rPr lang="ru-RU" sz="3600" b="1">
                <a:latin typeface="Arial" charset="0"/>
              </a:rPr>
              <a:t>крестьянина»</a:t>
            </a:r>
          </a:p>
        </p:txBody>
      </p:sp>
      <p:sp>
        <p:nvSpPr>
          <p:cNvPr id="5" name="AutoShape 1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646238" y="5853113"/>
            <a:ext cx="457200" cy="4572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640224"/>
            <a:ext cx="4301338" cy="55814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5748" y="3787255"/>
            <a:ext cx="35041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prstClr val="black"/>
                </a:solidFill>
                <a:latin typeface="Arial" charset="0"/>
              </a:rPr>
              <a:t>«Автопортрет</a:t>
            </a:r>
            <a:r>
              <a:rPr lang="ru-RU" dirty="0">
                <a:solidFill>
                  <a:prstClr val="black"/>
                </a:solidFill>
                <a:latin typeface="Arial" charset="0"/>
              </a:rPr>
              <a:t>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6661" y="3096364"/>
            <a:ext cx="28913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prstClr val="black"/>
                </a:solidFill>
              </a:rPr>
              <a:t>Павел Федотов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647" y="476672"/>
            <a:ext cx="4709075" cy="61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73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5"/>
          <p:cNvSpPr>
            <a:spLocks noChangeArrowheads="1"/>
          </p:cNvSpPr>
          <p:nvPr/>
        </p:nvSpPr>
        <p:spPr bwMode="auto">
          <a:xfrm>
            <a:off x="107504" y="4602163"/>
            <a:ext cx="3571875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0000"/>
                </a:solidFill>
                <a:latin typeface="Arial" charset="0"/>
              </a:rPr>
              <a:t>«Портрет </a:t>
            </a:r>
          </a:p>
          <a:p>
            <a:r>
              <a:rPr lang="ru-RU" sz="3200" b="1" dirty="0">
                <a:solidFill>
                  <a:srgbClr val="000000"/>
                </a:solidFill>
                <a:latin typeface="Arial" charset="0"/>
              </a:rPr>
              <a:t>графини </a:t>
            </a:r>
          </a:p>
          <a:p>
            <a:r>
              <a:rPr lang="ru-RU" sz="3200" b="1" dirty="0">
                <a:solidFill>
                  <a:srgbClr val="000000"/>
                </a:solidFill>
                <a:latin typeface="Arial" charset="0"/>
              </a:rPr>
              <a:t>Е. </a:t>
            </a:r>
            <a:r>
              <a:rPr lang="ru-RU" sz="3200" b="1" dirty="0" err="1">
                <a:solidFill>
                  <a:srgbClr val="000000"/>
                </a:solidFill>
                <a:latin typeface="Arial" charset="0"/>
              </a:rPr>
              <a:t>Растопчиной</a:t>
            </a:r>
            <a:r>
              <a:rPr lang="ru-RU" sz="3200" b="1" dirty="0">
                <a:solidFill>
                  <a:srgbClr val="000000"/>
                </a:solidFill>
                <a:latin typeface="Arial" charset="0"/>
              </a:rPr>
              <a:t>»</a:t>
            </a:r>
          </a:p>
        </p:txBody>
      </p:sp>
      <p:sp>
        <p:nvSpPr>
          <p:cNvPr id="69636" name="Прямоугольник 1"/>
          <p:cNvSpPr>
            <a:spLocks noChangeArrowheads="1"/>
          </p:cNvSpPr>
          <p:nvPr/>
        </p:nvSpPr>
        <p:spPr bwMode="auto">
          <a:xfrm>
            <a:off x="644525" y="3717925"/>
            <a:ext cx="21986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00"/>
                </a:solidFill>
                <a:latin typeface="Arial" charset="0"/>
              </a:rPr>
              <a:t>П. Федотов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764700"/>
            <a:ext cx="4416552" cy="5494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Text Box 5"/>
          <p:cNvSpPr txBox="1">
            <a:spLocks noChangeArrowheads="1"/>
          </p:cNvSpPr>
          <p:nvPr/>
        </p:nvSpPr>
        <p:spPr bwMode="auto">
          <a:xfrm>
            <a:off x="611188" y="4149725"/>
            <a:ext cx="2713037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3600" b="1">
                <a:solidFill>
                  <a:srgbClr val="000000"/>
                </a:solidFill>
                <a:latin typeface="Arial" charset="0"/>
              </a:rPr>
              <a:t>«Портрет</a:t>
            </a:r>
          </a:p>
          <a:p>
            <a:pPr eaLnBrk="1" hangingPunct="1"/>
            <a:r>
              <a:rPr lang="ru-RU" sz="3600" b="1">
                <a:solidFill>
                  <a:srgbClr val="000000"/>
                </a:solidFill>
                <a:latin typeface="Arial" charset="0"/>
              </a:rPr>
              <a:t>Е.Г. Флуга»</a:t>
            </a:r>
          </a:p>
        </p:txBody>
      </p:sp>
      <p:sp>
        <p:nvSpPr>
          <p:cNvPr id="70660" name="Прямоугольник 1"/>
          <p:cNvSpPr>
            <a:spLocks noChangeArrowheads="1"/>
          </p:cNvSpPr>
          <p:nvPr/>
        </p:nvSpPr>
        <p:spPr bwMode="auto">
          <a:xfrm>
            <a:off x="539750" y="3429000"/>
            <a:ext cx="2198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00"/>
                </a:solidFill>
                <a:latin typeface="Arial" charset="0"/>
              </a:rPr>
              <a:t>П. Федотов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92277"/>
            <a:ext cx="4723790" cy="6073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Text Box 5"/>
          <p:cNvSpPr txBox="1">
            <a:spLocks noChangeArrowheads="1"/>
          </p:cNvSpPr>
          <p:nvPr/>
        </p:nvSpPr>
        <p:spPr bwMode="auto">
          <a:xfrm>
            <a:off x="-28575" y="4724400"/>
            <a:ext cx="3854450" cy="120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3600" b="1">
                <a:solidFill>
                  <a:srgbClr val="000000"/>
                </a:solidFill>
                <a:latin typeface="Arial" charset="0"/>
              </a:rPr>
              <a:t>«Портрет</a:t>
            </a:r>
          </a:p>
          <a:p>
            <a:pPr eaLnBrk="1" hangingPunct="1"/>
            <a:r>
              <a:rPr lang="ru-RU" sz="3600" b="1">
                <a:solidFill>
                  <a:srgbClr val="000000"/>
                </a:solidFill>
                <a:latin typeface="Arial" charset="0"/>
              </a:rPr>
              <a:t>Н.П. Жданович»</a:t>
            </a:r>
          </a:p>
        </p:txBody>
      </p:sp>
      <p:sp>
        <p:nvSpPr>
          <p:cNvPr id="71684" name="TextBox 1"/>
          <p:cNvSpPr txBox="1">
            <a:spLocks noChangeArrowheads="1"/>
          </p:cNvSpPr>
          <p:nvPr/>
        </p:nvSpPr>
        <p:spPr bwMode="auto">
          <a:xfrm>
            <a:off x="539750" y="3933825"/>
            <a:ext cx="21986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2800" b="1">
                <a:latin typeface="Arial" charset="0"/>
              </a:rPr>
              <a:t>П. Федотов</a:t>
            </a:r>
          </a:p>
        </p:txBody>
      </p:sp>
      <p:sp>
        <p:nvSpPr>
          <p:cNvPr id="10" name="AutoShape 1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869910" y="5926138"/>
            <a:ext cx="457200" cy="457200"/>
          </a:xfrm>
          <a:prstGeom prst="actionButtonBackPrevious">
            <a:avLst/>
          </a:prstGeom>
          <a:solidFill>
            <a:srgbClr val="F0A22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289" y="471741"/>
            <a:ext cx="4800600" cy="61579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1334671"/>
            <a:ext cx="51635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</a:rPr>
              <a:t>Спасибо за внимание!</a:t>
            </a:r>
            <a:endParaRPr lang="ru-RU" sz="4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492885"/>
            <a:ext cx="3570269" cy="307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43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Прямоугольник 2"/>
          <p:cNvSpPr>
            <a:spLocks noChangeArrowheads="1"/>
          </p:cNvSpPr>
          <p:nvPr/>
        </p:nvSpPr>
        <p:spPr bwMode="auto">
          <a:xfrm>
            <a:off x="349250" y="3727450"/>
            <a:ext cx="32654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00"/>
                </a:solidFill>
                <a:latin typeface="Arial" charset="0"/>
              </a:rPr>
              <a:t>Леонардо да Винчи</a:t>
            </a:r>
          </a:p>
        </p:txBody>
      </p:sp>
      <p:sp>
        <p:nvSpPr>
          <p:cNvPr id="43012" name="Прямоугольник 3"/>
          <p:cNvSpPr>
            <a:spLocks noChangeArrowheads="1"/>
          </p:cNvSpPr>
          <p:nvPr/>
        </p:nvSpPr>
        <p:spPr bwMode="auto">
          <a:xfrm>
            <a:off x="1062038" y="4437063"/>
            <a:ext cx="18399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000000"/>
                </a:solidFill>
                <a:latin typeface="Arial" charset="0"/>
              </a:rPr>
              <a:t>«Ангел»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69" y="1052736"/>
            <a:ext cx="3555016" cy="4992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Прямоугольник 2"/>
          <p:cNvSpPr>
            <a:spLocks noChangeArrowheads="1"/>
          </p:cNvSpPr>
          <p:nvPr/>
        </p:nvSpPr>
        <p:spPr bwMode="auto">
          <a:xfrm>
            <a:off x="158750" y="3933825"/>
            <a:ext cx="32654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00"/>
                </a:solidFill>
                <a:latin typeface="Arial" charset="0"/>
              </a:rPr>
              <a:t>Леонардо да Винчи</a:t>
            </a:r>
          </a:p>
        </p:txBody>
      </p:sp>
      <p:sp>
        <p:nvSpPr>
          <p:cNvPr id="44036" name="TextBox 3"/>
          <p:cNvSpPr txBox="1">
            <a:spLocks noChangeArrowheads="1"/>
          </p:cNvSpPr>
          <p:nvPr/>
        </p:nvSpPr>
        <p:spPr bwMode="auto">
          <a:xfrm>
            <a:off x="571500" y="4797425"/>
            <a:ext cx="25765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3600" b="1">
                <a:latin typeface="Arial" charset="0"/>
              </a:rPr>
              <a:t>«Ди Бенчи»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902780"/>
            <a:ext cx="3776472" cy="45407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Прямоугольник 2"/>
          <p:cNvSpPr>
            <a:spLocks noChangeArrowheads="1"/>
          </p:cNvSpPr>
          <p:nvPr/>
        </p:nvSpPr>
        <p:spPr bwMode="auto">
          <a:xfrm>
            <a:off x="250825" y="3724275"/>
            <a:ext cx="32654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00"/>
                </a:solidFill>
                <a:latin typeface="Arial" charset="0"/>
              </a:rPr>
              <a:t>Леонардо да Винчи</a:t>
            </a: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539750" y="4652963"/>
            <a:ext cx="2889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3600" b="1">
                <a:latin typeface="Arial" charset="0"/>
              </a:rPr>
              <a:t>«Мона Лиза»</a:t>
            </a:r>
          </a:p>
        </p:txBody>
      </p:sp>
      <p:sp>
        <p:nvSpPr>
          <p:cNvPr id="5" name="AutoShape 1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589588"/>
            <a:ext cx="457200" cy="4572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692696"/>
            <a:ext cx="3776663" cy="5547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extBox 2"/>
          <p:cNvSpPr txBox="1">
            <a:spLocks noChangeArrowheads="1"/>
          </p:cNvSpPr>
          <p:nvPr/>
        </p:nvSpPr>
        <p:spPr bwMode="auto">
          <a:xfrm>
            <a:off x="250825" y="3635375"/>
            <a:ext cx="3387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2800" b="1" dirty="0">
                <a:latin typeface="Arial" charset="0"/>
              </a:rPr>
              <a:t>Рембрандт </a:t>
            </a:r>
            <a:r>
              <a:rPr lang="ru-RU" sz="2800" b="1" dirty="0" err="1">
                <a:latin typeface="Arial" charset="0"/>
              </a:rPr>
              <a:t>ван</a:t>
            </a:r>
            <a:r>
              <a:rPr lang="ru-RU" sz="2800" b="1" dirty="0">
                <a:latin typeface="Arial" charset="0"/>
              </a:rPr>
              <a:t> Рейн</a:t>
            </a:r>
          </a:p>
        </p:txBody>
      </p:sp>
      <p:sp>
        <p:nvSpPr>
          <p:cNvPr id="46084" name="TextBox 3"/>
          <p:cNvSpPr txBox="1">
            <a:spLocks noChangeArrowheads="1"/>
          </p:cNvSpPr>
          <p:nvPr/>
        </p:nvSpPr>
        <p:spPr bwMode="auto">
          <a:xfrm>
            <a:off x="277813" y="4437063"/>
            <a:ext cx="31972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3600" b="1" dirty="0">
                <a:latin typeface="Arial" charset="0"/>
              </a:rPr>
              <a:t>«Автопортрет»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980728"/>
            <a:ext cx="4096512" cy="5047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Прямоугольник 2"/>
          <p:cNvSpPr>
            <a:spLocks noChangeArrowheads="1"/>
          </p:cNvSpPr>
          <p:nvPr/>
        </p:nvSpPr>
        <p:spPr bwMode="auto">
          <a:xfrm>
            <a:off x="49213" y="3492500"/>
            <a:ext cx="33861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00"/>
                </a:solidFill>
                <a:latin typeface="Arial" charset="0"/>
              </a:rPr>
              <a:t>Рембрандт ван Рейн</a:t>
            </a:r>
          </a:p>
        </p:txBody>
      </p:sp>
      <p:sp>
        <p:nvSpPr>
          <p:cNvPr id="48132" name="Прямоугольник 3"/>
          <p:cNvSpPr>
            <a:spLocks noChangeArrowheads="1"/>
          </p:cNvSpPr>
          <p:nvPr/>
        </p:nvSpPr>
        <p:spPr bwMode="auto">
          <a:xfrm>
            <a:off x="34925" y="4652963"/>
            <a:ext cx="34147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000000"/>
                </a:solidFill>
                <a:latin typeface="Arial" charset="0"/>
              </a:rPr>
              <a:t>«Портрет сына»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873601"/>
            <a:ext cx="4160520" cy="52377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Прямоугольник 2"/>
          <p:cNvSpPr>
            <a:spLocks noChangeArrowheads="1"/>
          </p:cNvSpPr>
          <p:nvPr/>
        </p:nvSpPr>
        <p:spPr bwMode="auto">
          <a:xfrm>
            <a:off x="250825" y="3403600"/>
            <a:ext cx="33877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0000"/>
                </a:solidFill>
                <a:latin typeface="Arial" charset="0"/>
              </a:rPr>
              <a:t>Рембрандт ван Рейн</a:t>
            </a:r>
          </a:p>
        </p:txBody>
      </p:sp>
      <p:sp>
        <p:nvSpPr>
          <p:cNvPr id="49156" name="TextBox 3"/>
          <p:cNvSpPr txBox="1">
            <a:spLocks noChangeArrowheads="1"/>
          </p:cNvSpPr>
          <p:nvPr/>
        </p:nvSpPr>
        <p:spPr bwMode="auto">
          <a:xfrm>
            <a:off x="200025" y="4330700"/>
            <a:ext cx="3413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3600" b="1">
                <a:latin typeface="Arial" charset="0"/>
              </a:rPr>
              <a:t>«Портрет сына»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983488"/>
            <a:ext cx="4096512" cy="4840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1858</TotalTime>
  <Words>293</Words>
  <Application>Microsoft Office PowerPoint</Application>
  <PresentationFormat>Экран (4:3)</PresentationFormat>
  <Paragraphs>104</Paragraphs>
  <Slides>36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36</vt:i4>
      </vt:variant>
    </vt:vector>
  </HeadingPairs>
  <TitlesOfParts>
    <vt:vector size="38" baseType="lpstr">
      <vt:lpstr>Тема Office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ПК</cp:lastModifiedBy>
  <cp:revision>257</cp:revision>
  <dcterms:created xsi:type="dcterms:W3CDTF">2012-03-08T08:52:36Z</dcterms:created>
  <dcterms:modified xsi:type="dcterms:W3CDTF">2012-11-04T18:31:41Z</dcterms:modified>
</cp:coreProperties>
</file>