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5" r:id="rId3"/>
    <p:sldId id="258" r:id="rId4"/>
    <p:sldId id="259" r:id="rId5"/>
    <p:sldId id="260" r:id="rId6"/>
    <p:sldId id="271" r:id="rId7"/>
    <p:sldId id="272" r:id="rId8"/>
    <p:sldId id="265" r:id="rId9"/>
    <p:sldId id="266" r:id="rId10"/>
    <p:sldId id="267" r:id="rId11"/>
    <p:sldId id="268" r:id="rId12"/>
    <p:sldId id="269" r:id="rId13"/>
    <p:sldId id="270" r:id="rId14"/>
    <p:sldId id="276" r:id="rId15"/>
    <p:sldId id="273" r:id="rId16"/>
    <p:sldId id="274" r:id="rId17"/>
    <p:sldId id="261" r:id="rId18"/>
    <p:sldId id="262" r:id="rId19"/>
    <p:sldId id="26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541E-AEFC-41B3-BA3C-4168F7096AC2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09650CC-6F7B-4576-B98D-D4B38F2635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541E-AEFC-41B3-BA3C-4168F7096AC2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50CC-6F7B-4576-B98D-D4B38F26358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09650CC-6F7B-4576-B98D-D4B38F26358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541E-AEFC-41B3-BA3C-4168F7096AC2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541E-AEFC-41B3-BA3C-4168F7096AC2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09650CC-6F7B-4576-B98D-D4B38F2635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541E-AEFC-41B3-BA3C-4168F7096AC2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09650CC-6F7B-4576-B98D-D4B38F26358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EDA541E-AEFC-41B3-BA3C-4168F7096AC2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50CC-6F7B-4576-B98D-D4B38F2635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541E-AEFC-41B3-BA3C-4168F7096AC2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09650CC-6F7B-4576-B98D-D4B38F26358A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541E-AEFC-41B3-BA3C-4168F7096AC2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09650CC-6F7B-4576-B98D-D4B38F263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541E-AEFC-41B3-BA3C-4168F7096AC2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9650CC-6F7B-4576-B98D-D4B38F263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09650CC-6F7B-4576-B98D-D4B38F26358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541E-AEFC-41B3-BA3C-4168F7096AC2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09650CC-6F7B-4576-B98D-D4B38F26358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EDA541E-AEFC-41B3-BA3C-4168F7096AC2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EDA541E-AEFC-41B3-BA3C-4168F7096AC2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09650CC-6F7B-4576-B98D-D4B38F26358A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1728192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Работу </a:t>
            </a:r>
            <a:r>
              <a:rPr lang="ru-RU" smtClean="0">
                <a:solidFill>
                  <a:schemeClr val="tx1"/>
                </a:solidFill>
              </a:rPr>
              <a:t>выполнила классный </a:t>
            </a:r>
            <a:r>
              <a:rPr lang="ru-RU" dirty="0" smtClean="0">
                <a:solidFill>
                  <a:schemeClr val="tx1"/>
                </a:solidFill>
              </a:rPr>
              <a:t>руководитель 7 «Б» класса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МБОУ СОШ № 29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Куклина Т.В.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Славе не меркнуть, традициям жить</a:t>
            </a:r>
          </a:p>
        </p:txBody>
      </p:sp>
    </p:spTree>
    <p:extLst>
      <p:ext uri="{BB962C8B-B14F-4D97-AF65-F5344CB8AC3E}">
        <p14:creationId xmlns:p14="http://schemas.microsoft.com/office/powerpoint/2010/main" val="815774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Великая Отечественная война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1941-1945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итоге, вечером 11 сентября московское радио сообщило о событии, которому, к счастью, не суждено было случиться: «После многодневных ожесточенных боев наши войска оставили город Новороссийск».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9534"/>
            <a:ext cx="4038600" cy="2685669"/>
          </a:xfrm>
        </p:spPr>
      </p:pic>
    </p:spTree>
    <p:extLst>
      <p:ext uri="{BB962C8B-B14F-4D97-AF65-F5344CB8AC3E}">
        <p14:creationId xmlns:p14="http://schemas.microsoft.com/office/powerpoint/2010/main" val="512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Великая Отечественная война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1941-1945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197894"/>
            <a:ext cx="4038600" cy="302895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Между тем, наступление 17-й немецкой армии захлебнулось у цементных заводов, на первых километрах стратегически важного </a:t>
            </a:r>
            <a:r>
              <a:rPr lang="ru-RU" dirty="0" err="1" smtClean="0"/>
              <a:t>Сухумийского</a:t>
            </a:r>
            <a:r>
              <a:rPr lang="ru-RU" dirty="0" smtClean="0"/>
              <a:t> шоссе. Разрушенный, сожженный, обезлюдивший Новороссийск остался в истории непокоренным советским городом.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82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Великая Отечественная война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1941-1945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10 сентября 1943 года штурмом города с суши, моря и плацдарма на Малой земле началась Новороссийская наступательная операция, осуществленная силами 18-й армии, НВМБ, 4-й воздушной армии и ВВС Черноморского флота. После ожесточенных уличных боев 16 сентября Новороссийск был полностью освобожден.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98859"/>
            <a:ext cx="4038600" cy="2827020"/>
          </a:xfrm>
        </p:spPr>
      </p:pic>
    </p:spTree>
    <p:extLst>
      <p:ext uri="{BB962C8B-B14F-4D97-AF65-F5344CB8AC3E}">
        <p14:creationId xmlns:p14="http://schemas.microsoft.com/office/powerpoint/2010/main" val="62685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Город -герой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14 сентября 1973 года страну облетела весть о том, что за выдающиеся заслуги перед Отечеством Новороссийск </a:t>
            </a:r>
          </a:p>
          <a:p>
            <a:pPr marL="0" indent="0" algn="ctr">
              <a:buNone/>
            </a:pPr>
            <a:r>
              <a:rPr lang="ru-RU" dirty="0" smtClean="0"/>
              <a:t>удостоен высокого звания «Город-герой». 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893" y="1988840"/>
            <a:ext cx="3819135" cy="3240360"/>
          </a:xfrm>
        </p:spPr>
      </p:pic>
    </p:spTree>
    <p:extLst>
      <p:ext uri="{BB962C8B-B14F-4D97-AF65-F5344CB8AC3E}">
        <p14:creationId xmlns:p14="http://schemas.microsoft.com/office/powerpoint/2010/main" val="83421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Город -герой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974" y="1450557"/>
            <a:ext cx="4035902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Ровно через год руководитель страны Леонид Брежнев собственноручно прикрепил к знамени Новороссийска высшие государственные награды – орден Ленина и медаль «Золотая Звезда».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30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Вечный огонь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Уже через два месяца после разгрома немецко-фашистских войск в Новороссийске, 19 ноября 1943 г., горисполком принял решение об увековечении памяти героев войны. Лучшая центральная площадь города была определена местом памяти погибших героев.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38463"/>
            <a:ext cx="4050439" cy="2839093"/>
          </a:xfrm>
        </p:spPr>
      </p:pic>
    </p:spTree>
    <p:extLst>
      <p:ext uri="{BB962C8B-B14F-4D97-AF65-F5344CB8AC3E}">
        <p14:creationId xmlns:p14="http://schemas.microsoft.com/office/powerpoint/2010/main" val="296695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Вечный огонь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197894"/>
            <a:ext cx="4038600" cy="302895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На площади Героев  в  1958 г. между могилами </a:t>
            </a:r>
            <a:r>
              <a:rPr lang="ru-RU" dirty="0" err="1" smtClean="0"/>
              <a:t>Ц.Куникова</a:t>
            </a:r>
            <a:r>
              <a:rPr lang="ru-RU" dirty="0" smtClean="0"/>
              <a:t> и </a:t>
            </a:r>
            <a:r>
              <a:rPr lang="ru-RU" dirty="0" err="1" smtClean="0"/>
              <a:t>Н.Сипягина</a:t>
            </a:r>
            <a:r>
              <a:rPr lang="ru-RU" dirty="0" smtClean="0"/>
              <a:t> в ознаменование массового героизма, проявленного советскими воинами, партизанами и подпольщиками в боях за Новороссийск, зажжен огонь Вечной славы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20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Славе не меркнуть, традициям жить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честь нашего города названы: «Новороссийск» — советский военный корабль, линкор Черноморского флота ВМФ СССР. До 1948 года корабль состоял в составе итальянского ВМФ под названием «Джулио </a:t>
            </a:r>
            <a:r>
              <a:rPr lang="ru-RU" dirty="0" err="1" smtClean="0"/>
              <a:t>Чезаре</a:t>
            </a:r>
            <a:r>
              <a:rPr lang="ru-RU" dirty="0" smtClean="0"/>
              <a:t>» (в честь Гая Юлия Цезаря).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2807113"/>
            <a:ext cx="2743200" cy="1810512"/>
          </a:xfrm>
        </p:spPr>
      </p:pic>
    </p:spTree>
    <p:extLst>
      <p:ext uri="{BB962C8B-B14F-4D97-AF65-F5344CB8AC3E}">
        <p14:creationId xmlns:p14="http://schemas.microsoft.com/office/powerpoint/2010/main" val="4866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Славе не меркнуть, традициям жить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99" y="2006328"/>
            <a:ext cx="3871977" cy="294270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Новороссийск — авианесущий крейсер проекта 1143.3 Черноморского и Тихоокеанского флотов Военно-Морского Флота СССР (ВМФ СССР) в 1978—1991 гг.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49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Славе не меркнуть, традициям жить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Новороссийское морское  пароходство («</a:t>
            </a:r>
            <a:r>
              <a:rPr lang="ru-RU" dirty="0" err="1" smtClean="0"/>
              <a:t>Новошип</a:t>
            </a:r>
            <a:r>
              <a:rPr lang="ru-RU" dirty="0" smtClean="0"/>
              <a:t>») — российская судоходная компания, одна из крупнейших в стране. Полное наименование — Открытое акционерное общество «Новороссийское морское пароходство». Штаб-квартира — в Новороссийске.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597" y="2348880"/>
            <a:ext cx="3897402" cy="2590626"/>
          </a:xfrm>
        </p:spPr>
      </p:pic>
    </p:spTree>
    <p:extLst>
      <p:ext uri="{BB962C8B-B14F-4D97-AF65-F5344CB8AC3E}">
        <p14:creationId xmlns:p14="http://schemas.microsoft.com/office/powerpoint/2010/main" val="23402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Славе не меркнуть, традициям жить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68" y="1988840"/>
            <a:ext cx="4100532" cy="3528391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8840"/>
            <a:ext cx="4038600" cy="3528391"/>
          </a:xfrm>
        </p:spPr>
      </p:pic>
    </p:spTree>
    <p:extLst>
      <p:ext uri="{BB962C8B-B14F-4D97-AF65-F5344CB8AC3E}">
        <p14:creationId xmlns:p14="http://schemas.microsoft.com/office/powerpoint/2010/main" val="194780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Флаг города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Герб города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37" y="3666331"/>
            <a:ext cx="2190750" cy="14287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109" y="3010502"/>
            <a:ext cx="1657581" cy="274358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Новороссийск — город на юге России, центр муниципального образования город Новороссийск в составе Краснодарского края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4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Новороссийск, история города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Первые люди обосновались в окрестностях Новороссийска ещё в эпоху палеолита. В V в. до н. э. здесь возник Бата — торговый греческий город. В XIII в. </a:t>
            </a:r>
            <a:r>
              <a:rPr lang="ru-RU" dirty="0" err="1" smtClean="0"/>
              <a:t>Цемесская</a:t>
            </a:r>
            <a:r>
              <a:rPr lang="ru-RU" dirty="0" smtClean="0"/>
              <a:t> бухта принадлежит Золотой Орде. В устье реки </a:t>
            </a:r>
            <a:r>
              <a:rPr lang="ru-RU" dirty="0" err="1" smtClean="0"/>
              <a:t>Цемес</a:t>
            </a:r>
            <a:r>
              <a:rPr lang="ru-RU" dirty="0" smtClean="0"/>
              <a:t> генуэзцами построена крепость </a:t>
            </a:r>
            <a:r>
              <a:rPr lang="ru-RU" dirty="0" err="1" smtClean="0"/>
              <a:t>Батарио</a:t>
            </a:r>
            <a:r>
              <a:rPr lang="ru-RU" dirty="0" smtClean="0"/>
              <a:t>. В 1829 году по </a:t>
            </a:r>
            <a:r>
              <a:rPr lang="ru-RU" dirty="0" err="1" smtClean="0"/>
              <a:t>Андрианопольскому</a:t>
            </a:r>
            <a:r>
              <a:rPr lang="ru-RU" dirty="0" smtClean="0"/>
              <a:t> мирному договору территория </a:t>
            </a:r>
            <a:r>
              <a:rPr lang="ru-RU" dirty="0" err="1" smtClean="0"/>
              <a:t>Цемесской</a:t>
            </a:r>
            <a:r>
              <a:rPr lang="ru-RU" dirty="0" smtClean="0"/>
              <a:t> бухты перешла от Турции к России.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83302"/>
            <a:ext cx="4038600" cy="2658133"/>
          </a:xfrm>
        </p:spPr>
      </p:pic>
    </p:spTree>
    <p:extLst>
      <p:ext uri="{BB962C8B-B14F-4D97-AF65-F5344CB8AC3E}">
        <p14:creationId xmlns:p14="http://schemas.microsoft.com/office/powerpoint/2010/main" val="291459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Основатели города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48" y="1371600"/>
            <a:ext cx="3511153" cy="468153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371600"/>
            <a:ext cx="4123184" cy="4681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12 сентября 1838 года корабли российской эскадры вошли в </a:t>
            </a:r>
            <a:r>
              <a:rPr lang="ru-RU" dirty="0" err="1" smtClean="0"/>
              <a:t>Цемесскую</a:t>
            </a:r>
            <a:r>
              <a:rPr lang="ru-RU" dirty="0" smtClean="0"/>
              <a:t> бухту, 5816 человек под командованием Раевского и Лазарева высадились на развалины турецкой крепости. Этот день празднуется теперь как День рождения города.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51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Гладков Федор Васильевич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Гладков Федор Васильевич (1883 - 1958), прозаик. Родился 9 июня (21 </a:t>
            </a:r>
            <a:r>
              <a:rPr lang="ru-RU" dirty="0" err="1" smtClean="0"/>
              <a:t>н.с</a:t>
            </a:r>
            <a:r>
              <a:rPr lang="ru-RU" dirty="0" smtClean="0"/>
              <a:t>.) в селе Чернавка Саратовской губернии . С 1902 учительствовал в Забайкалье. В 1905 едет в Тифлис для поступления в учительский институт, сближается с революционерами и по заданию партии уезжает в Ейск. Вскоре последовали арест и ссылка на три года в </a:t>
            </a:r>
            <a:r>
              <a:rPr lang="ru-RU" dirty="0" err="1" smtClean="0"/>
              <a:t>Верхоленский</a:t>
            </a:r>
            <a:r>
              <a:rPr lang="ru-RU" dirty="0" smtClean="0"/>
              <a:t> уезд. После возвращения жил в Новороссийске. 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55341"/>
            <a:ext cx="2952327" cy="4312840"/>
          </a:xfrm>
        </p:spPr>
      </p:pic>
    </p:spTree>
    <p:extLst>
      <p:ext uri="{BB962C8B-B14F-4D97-AF65-F5344CB8AC3E}">
        <p14:creationId xmlns:p14="http://schemas.microsoft.com/office/powerpoint/2010/main" val="12315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Гладков Федор Васильевич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Произведение «Цемент» появился в печати в 1925. Действие романа разворачивается в Новороссийске в 1921 (период перехода страны к нэпу) — из руин Гражданской войны поднимают к жизни цементный завод.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60849"/>
            <a:ext cx="2879688" cy="3815586"/>
          </a:xfrm>
        </p:spPr>
      </p:pic>
    </p:spTree>
    <p:extLst>
      <p:ext uri="{BB962C8B-B14F-4D97-AF65-F5344CB8AC3E}">
        <p14:creationId xmlns:p14="http://schemas.microsoft.com/office/powerpoint/2010/main" val="370257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34400" cy="90296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Великая Отечественная война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1941-1945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 начале войны новороссийцы узнали из радиосообщений. Но уже 25 июня 1941 года в небе над городом появился первый немецкий самолет-разведчик. А в конце августа начались планомерные налеты вражеской авиации на Новороссийский порт.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48081"/>
            <a:ext cx="4038600" cy="2528576"/>
          </a:xfrm>
        </p:spPr>
      </p:pic>
    </p:spTree>
    <p:extLst>
      <p:ext uri="{BB962C8B-B14F-4D97-AF65-F5344CB8AC3E}">
        <p14:creationId xmlns:p14="http://schemas.microsoft.com/office/powerpoint/2010/main" val="316934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334197"/>
            <a:ext cx="4038600" cy="275634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19 августа 1942 года начались бои за наш город. Они продолжались 393 дня. Уже 6 сентября бои с противником переметнулись на городские улицы. Несмотря на упорное сопротивление, оказываемое врагу бойцами 47-й армии, моряками Черноморского флота и Азовской флотилии, к утру 10 сентября была оставлена большая часть Новороссийска. 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Великая Отечественная война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1941-1945</a:t>
            </a:r>
          </a:p>
        </p:txBody>
      </p:sp>
    </p:spTree>
    <p:extLst>
      <p:ext uri="{BB962C8B-B14F-4D97-AF65-F5344CB8AC3E}">
        <p14:creationId xmlns:p14="http://schemas.microsoft.com/office/powerpoint/2010/main" val="22712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103</TotalTime>
  <Words>718</Words>
  <Application>Microsoft Office PowerPoint</Application>
  <PresentationFormat>Экран (4:3)</PresentationFormat>
  <Paragraphs>41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Официальная</vt:lpstr>
      <vt:lpstr>Славе не меркнуть, традициям жить</vt:lpstr>
      <vt:lpstr>Славе не меркнуть, традициям жить</vt:lpstr>
      <vt:lpstr>Новороссийск — город на юге России, центр муниципального образования город Новороссийск в составе Краснодарского края</vt:lpstr>
      <vt:lpstr>Новороссийск, история города</vt:lpstr>
      <vt:lpstr>Основатели города</vt:lpstr>
      <vt:lpstr>Гладков Федор Васильевич </vt:lpstr>
      <vt:lpstr>Гладков Федор Васильевич </vt:lpstr>
      <vt:lpstr>Великая Отечественная война  1941-1945</vt:lpstr>
      <vt:lpstr>Великая Отечественная война  1941-1945</vt:lpstr>
      <vt:lpstr>Великая Отечественная война  1941-1945</vt:lpstr>
      <vt:lpstr>Великая Отечественная война  1941-1945</vt:lpstr>
      <vt:lpstr>Великая Отечественная война  1941-1945</vt:lpstr>
      <vt:lpstr>Город -герой</vt:lpstr>
      <vt:lpstr>Город -герой</vt:lpstr>
      <vt:lpstr>Вечный огонь</vt:lpstr>
      <vt:lpstr>Вечный огонь</vt:lpstr>
      <vt:lpstr>Славе не меркнуть, традициям жить</vt:lpstr>
      <vt:lpstr>Славе не меркнуть, традициям жить</vt:lpstr>
      <vt:lpstr>Славе не меркнуть, традициям жить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Tatyana</dc:creator>
  <cp:lastModifiedBy>Tatyana</cp:lastModifiedBy>
  <cp:revision>11</cp:revision>
  <dcterms:created xsi:type="dcterms:W3CDTF">2013-02-17T17:52:26Z</dcterms:created>
  <dcterms:modified xsi:type="dcterms:W3CDTF">2013-04-19T18:03:40Z</dcterms:modified>
</cp:coreProperties>
</file>