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38204B1-8E43-4428-9ADA-D13FF22BECA2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F7281C3-8171-470E-8EF4-CE7769AA2B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353854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КОУ ОО «Полтавская школа - интернат»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работы в коррекционной школе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4643446"/>
            <a:ext cx="5114778" cy="1101248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Учитель: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ПТО Непомнящих В. 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Система работы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7239000" cy="4846320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создать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профориентационную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работы в коррекционном учреждении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вида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активизировать познавательную деятельность учащихся в поисках «своей» профессии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всесторонне изучить индивидуально-психологические особенности и возможности воспитанников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сформировать профессиональную направленность личности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скорректировать некоторые личностные особенности старшеклассников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Данные за последние 2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643182"/>
          <a:ext cx="72390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447800"/>
                <a:gridCol w="1176366"/>
                <a:gridCol w="1785950"/>
                <a:gridCol w="138108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Всего </a:t>
                      </a:r>
                    </a:p>
                    <a:p>
                      <a:r>
                        <a:rPr lang="ru-RU" sz="2400" dirty="0" smtClean="0"/>
                        <a:t>Выпуск</a:t>
                      </a:r>
                    </a:p>
                    <a:p>
                      <a:r>
                        <a:rPr lang="ru-RU" sz="2400" dirty="0" err="1" smtClean="0"/>
                        <a:t>ников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Трудо</a:t>
                      </a:r>
                      <a:endParaRPr lang="ru-RU" sz="2400" dirty="0" smtClean="0"/>
                    </a:p>
                    <a:p>
                      <a:r>
                        <a:rPr lang="ru-RU" sz="2400" dirty="0" smtClean="0"/>
                        <a:t>устроены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Незаня</a:t>
                      </a:r>
                      <a:endParaRPr lang="ru-RU" sz="2400" dirty="0" smtClean="0"/>
                    </a:p>
                    <a:p>
                      <a:r>
                        <a:rPr lang="ru-RU" sz="2400" dirty="0" err="1" smtClean="0"/>
                        <a:t>тые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2010-2011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2011-2012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13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Затруднения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при трудоустройстве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психологической неготовностью к моменту перехода от обучения  к сфере профессионального труда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отсутствием ясной жизненной перспективы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неадекватной самооценкой и недостаточно сформированный способностью оценки возможностей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неспособностью адекватно учитывать влияние производственного микроклимата на чело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Задачи профориентации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7239000" cy="5643578"/>
          </a:xfrm>
        </p:spPr>
        <p:txBody>
          <a:bodyPr>
            <a:normAutofit/>
          </a:bodyPr>
          <a:lstStyle/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Изучать динамическую структуру личности учащегося</a:t>
            </a:r>
          </a:p>
          <a:p>
            <a:pPr lvl="0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Готовить учащихся к самостоятельной трудовой деятельности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Содействовать формированию адаптивных механизмов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Всесторонне изучать профессионально-трудовые возможности учащихся</a:t>
            </a:r>
          </a:p>
          <a:p>
            <a:pPr lvl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Формировать трудовые навыки и умения</a:t>
            </a:r>
          </a:p>
          <a:p>
            <a:pPr lvl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Решать некоторые личностные проблемы учащихся как факторы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Основные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разделы профориентации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7239000" cy="4846320"/>
          </a:xfrm>
        </p:spPr>
        <p:txBody>
          <a:bodyPr>
            <a:normAutofit/>
          </a:bodyPr>
          <a:lstStyle/>
          <a:p>
            <a:pPr lvl="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Профессионально просвещение и знакомство  с отдельными профессиями</a:t>
            </a:r>
          </a:p>
          <a:p>
            <a:pPr lvl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Систематизация знаний о мире профессий с точки зрения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условий труда</a:t>
            </a:r>
          </a:p>
          <a:p>
            <a:pPr lvl="0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Формирование профессионально-важных качеств</a:t>
            </a:r>
          </a:p>
          <a:p>
            <a:pPr lvl="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Процесс реализации профориентации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профессиональное просвещение детей особой заботы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психологическое изучение и классификация профессий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пропаганда профессий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изучение учащимися своих индивидуально-психологических особенностей и возможностей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профессиональные пробы 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вера\Стасюк\Стасюк 066.jpg"/>
          <p:cNvPicPr/>
          <p:nvPr/>
        </p:nvPicPr>
        <p:blipFill>
          <a:blip r:embed="rId2" cstate="print"/>
          <a:srcRect l="12346" t="12500" r="12774" b="14904"/>
          <a:stretch>
            <a:fillRect/>
          </a:stretch>
        </p:blipFill>
        <p:spPr bwMode="auto">
          <a:xfrm rot="21075484">
            <a:off x="474532" y="516400"/>
            <a:ext cx="3143272" cy="2152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F:\вера\100_3561.jpg"/>
          <p:cNvPicPr/>
          <p:nvPr/>
        </p:nvPicPr>
        <p:blipFill>
          <a:blip r:embed="rId3" cstate="print"/>
          <a:srcRect l="6088" t="7229" r="18131" b="10602"/>
          <a:stretch>
            <a:fillRect/>
          </a:stretch>
        </p:blipFill>
        <p:spPr bwMode="auto">
          <a:xfrm rot="164948">
            <a:off x="3115976" y="2281182"/>
            <a:ext cx="2824166" cy="1909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F:\вера\IMG_31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429132"/>
            <a:ext cx="3139313" cy="20919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F:\вера\IMG_8704.jpg"/>
          <p:cNvPicPr/>
          <p:nvPr/>
        </p:nvPicPr>
        <p:blipFill>
          <a:blip r:embed="rId5" cstate="print"/>
          <a:srcRect t="9615" r="22234" b="9375"/>
          <a:stretch>
            <a:fillRect/>
          </a:stretch>
        </p:blipFill>
        <p:spPr bwMode="auto">
          <a:xfrm rot="538893">
            <a:off x="5434108" y="4236439"/>
            <a:ext cx="3190872" cy="2143140"/>
          </a:xfrm>
          <a:prstGeom prst="rect">
            <a:avLst/>
          </a:prstGeom>
          <a:ln w="139700" cap="rnd" cmpd="sng">
            <a:solidFill>
              <a:srgbClr val="7030A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F:\вера\IMG_3374.jpg"/>
          <p:cNvPicPr/>
          <p:nvPr/>
        </p:nvPicPr>
        <p:blipFill>
          <a:blip r:embed="rId6" cstate="print"/>
          <a:srcRect l="11064" t="12740" r="9567" b="5769"/>
          <a:stretch>
            <a:fillRect/>
          </a:stretch>
        </p:blipFill>
        <p:spPr bwMode="auto">
          <a:xfrm rot="1002209">
            <a:off x="5498709" y="577197"/>
            <a:ext cx="2952750" cy="20221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:\вера\сбо 2011\сбо\IMG_5118.jpg"/>
          <p:cNvPicPr/>
          <p:nvPr/>
        </p:nvPicPr>
        <p:blipFill>
          <a:blip r:embed="rId2" cstate="print"/>
          <a:srcRect l="11545" r="9888" b="13462"/>
          <a:stretch>
            <a:fillRect/>
          </a:stretch>
        </p:blipFill>
        <p:spPr bwMode="auto">
          <a:xfrm>
            <a:off x="4714876" y="357166"/>
            <a:ext cx="3143250" cy="2309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:\вера\сбо 2011\сбо\IMG_5120.jpg"/>
          <p:cNvPicPr/>
          <p:nvPr/>
        </p:nvPicPr>
        <p:blipFill>
          <a:blip r:embed="rId3" cstate="print"/>
          <a:srcRect l="9941" r="13415" b="8413"/>
          <a:stretch>
            <a:fillRect/>
          </a:stretch>
        </p:blipFill>
        <p:spPr bwMode="auto">
          <a:xfrm rot="5400000">
            <a:off x="2539526" y="3532648"/>
            <a:ext cx="3133725" cy="24978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вера\IMG_3368.jpg"/>
          <p:cNvPicPr/>
          <p:nvPr/>
        </p:nvPicPr>
        <p:blipFill>
          <a:blip r:embed="rId4" cstate="print"/>
          <a:srcRect l="22769" t="5288" r="6841" b="8414"/>
          <a:stretch>
            <a:fillRect/>
          </a:stretch>
        </p:blipFill>
        <p:spPr bwMode="auto">
          <a:xfrm>
            <a:off x="785786" y="357166"/>
            <a:ext cx="3000396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Направления работы педагогов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Профессиональное   просвещение учащихся</a:t>
            </a:r>
          </a:p>
          <a:p>
            <a:pPr lvl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 интеллектуально-познавательной деятельности в системе дополнительного образования</a:t>
            </a:r>
          </a:p>
          <a:p>
            <a:pPr lvl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творческого и художественно-эстетического потенциала учащихся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89</TotalTime>
  <Words>211</Words>
  <Application>Microsoft Office PowerPoint</Application>
  <PresentationFormat>Экран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КОУ ОО «Полтавская школа - интернат»   Система профориентационной работы в коррекционной школе VIII вида </vt:lpstr>
      <vt:lpstr>Данные за последние 2 года </vt:lpstr>
      <vt:lpstr>Затруднения   при трудоустройстве</vt:lpstr>
      <vt:lpstr>Задачи профориентации</vt:lpstr>
      <vt:lpstr>Основные  разделы профориентации</vt:lpstr>
      <vt:lpstr>Процесс реализации профориентации</vt:lpstr>
      <vt:lpstr>Слайд 7</vt:lpstr>
      <vt:lpstr>Слайд 8</vt:lpstr>
      <vt:lpstr>Направления работы педагогов</vt:lpstr>
      <vt:lpstr>Система работы </vt:lpstr>
      <vt:lpstr>Слайд 11</vt:lpstr>
    </vt:vector>
  </TitlesOfParts>
  <Company>Полтавская СКОШИ 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ОО «Полтавская школа - интернат»   Система профориентационной работы в коррекционной школе VIII вида </dc:title>
  <dc:creator>MacBook 5</dc:creator>
  <cp:lastModifiedBy>MacBook 5</cp:lastModifiedBy>
  <cp:revision>11</cp:revision>
  <dcterms:created xsi:type="dcterms:W3CDTF">2013-01-30T05:54:15Z</dcterms:created>
  <dcterms:modified xsi:type="dcterms:W3CDTF">2013-01-30T07:50:44Z</dcterms:modified>
</cp:coreProperties>
</file>