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1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2F60491-CA10-443B-8A51-5346EC8E5ED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0856B51-B33F-49DA-BE13-DAD26F161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0491-CA10-443B-8A51-5346EC8E5ED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6B51-B33F-49DA-BE13-DAD26F161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0491-CA10-443B-8A51-5346EC8E5ED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6B51-B33F-49DA-BE13-DAD26F161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0491-CA10-443B-8A51-5346EC8E5ED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6B51-B33F-49DA-BE13-DAD26F161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0491-CA10-443B-8A51-5346EC8E5ED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6B51-B33F-49DA-BE13-DAD26F161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0491-CA10-443B-8A51-5346EC8E5ED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6B51-B33F-49DA-BE13-DAD26F161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F60491-CA10-443B-8A51-5346EC8E5ED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856B51-B33F-49DA-BE13-DAD26F1618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2F60491-CA10-443B-8A51-5346EC8E5ED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0856B51-B33F-49DA-BE13-DAD26F161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0491-CA10-443B-8A51-5346EC8E5ED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6B51-B33F-49DA-BE13-DAD26F161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0491-CA10-443B-8A51-5346EC8E5ED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6B51-B33F-49DA-BE13-DAD26F161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0491-CA10-443B-8A51-5346EC8E5ED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6B51-B33F-49DA-BE13-DAD26F161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2F60491-CA10-443B-8A51-5346EC8E5EDA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0856B51-B33F-49DA-BE13-DAD26F161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1;&#1045;&#1053;&#1040;\&#1076;&#1080;&#1079;&#1072;&#1081;&#1085;\&#1050;&#1072;&#1092;&#1077;%20&#1069;&#1090;&#1072;&#1078;&#1080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tabarsik.ru/plate.htm" TargetMode="External"/><Relationship Id="rId7" Type="http://schemas.openxmlformats.org/officeDocument/2006/relationships/hyperlink" Target="http://a-des.pro/portf8.html&#1082;&#1072;&#1092;&#1077;" TargetMode="External"/><Relationship Id="rId2" Type="http://schemas.openxmlformats.org/officeDocument/2006/relationships/hyperlink" Target="http://promoplanet.ru/ru/interior-exterior/darkdesigngroup-razrabotali-nazvanie-logotip-i-dizajn-proekt-interera-dlya-restorana-dvoryanskoj-kuxni-shhepka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u/imgres?q=%D1%80%D0%B0%D0%B7%D1%80%D0%B0%D0%B1%D0%BE%D1%82%D0%BA%D0%B0+%D0%B4%D0%B8%D0%B7%D0%B0%D0%B9%D0%BD-%D0%BF%D1%80%D0%BE%D0%B5%D0%BA%D1%82%D0%B0+%D1%8D%D0%BA%D1%81%D1%82%D0%B5%D1%80%D1%8C%D0%B5%D1%80%D0%B0+%D0%BA%D0%B0%D1%84%D0%B5&amp;start=98&amp;um=1&amp;hl=ru&amp;newwindow=1&amp;sa=N&amp;biw=1600&amp;bih=799&amp;tbm=isch&amp;tbnid=xHi9r5o5AEHirM:&amp;imgrefurl=http://art-che.ru/2011/07/naturalnyj-kamen-v-interere-i-eksterere-restorana-krasota-i-nadezhnost/&amp;docid=9LHPYKdYUQfMjM&amp;imgurl=http://art-che.ru/wp-content/img/12.jpg&amp;w=560&amp;h=343&amp;ei=IulzT_e5E8LftAb7xMXWDQ&amp;zoom=1&amp;iact=hc&amp;vpx=765&amp;vpy=469&amp;dur=2527&amp;hovh=176&amp;hovw=287&amp;tx=7&amp;ty=196&amp;sig=111350677797089332825&amp;page=4&amp;tbnh=115&amp;tbnw=188&amp;ndsp=35&amp;ved=1t:429,r:3,s:98" TargetMode="External"/><Relationship Id="rId5" Type="http://schemas.openxmlformats.org/officeDocument/2006/relationships/hyperlink" Target="http://www.dginteriors.ru/design-project-cafe.html" TargetMode="External"/><Relationship Id="rId4" Type="http://schemas.openxmlformats.org/officeDocument/2006/relationships/hyperlink" Target="http://www.google.ru/imgres?q=%D1%80%D0%B0%D0%B7%D1%80%D0%B0%D0%B1%D0%BE%D1%82%D0%BA%D0%B0+%D0%B4%D0%B8%D0%B7%D0%B0%D0%B9%D0%BD-%D0%BF%D1%80%D0%BE%D0%B5%D0%BA%D1%82%D0%B0+%D1%8D%D0%BA%D1%81%D1%82%D0%B5%D1%80%D1%8C%D0%B5%D1%80%D0%B0+%D0%BA%D0%B0%D1%84%D0%B5&amp;um=1&amp;hl=ru&amp;newwindow=1&amp;sa=N&amp;biw=1600&amp;bih=799&amp;tbm=isch&amp;tbnid=tLtxIwXtsNdxoM:&amp;imgrefurl=http://art-che.ru/page/5/&amp;docid=1QN5kzPbQE7eBM&amp;imgurl=http://art-che.ru/wp-content/gallery/1/16.jpg&amp;w=1024&amp;h=768&amp;ei=EeRzT6uhA8nqOdL0zUw&amp;zoom=1&amp;iact=hc&amp;vpx=1300&amp;vpy=423&amp;dur=3917&amp;hovh=194&amp;hovw=259&amp;tx=54&amp;ty=217&amp;sig=111350677797089332825&amp;page=2&amp;tbnh=149&amp;tbnw=199&amp;start=28&amp;ndsp=35&amp;ved=1t:429,r:27,s:2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ginteriors.ru/design-project-space.htm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000240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/>
              <a:t>ИНТЕРЬЕР</a:t>
            </a:r>
            <a:br>
              <a:rPr lang="ru-RU" sz="7200" dirty="0" smtClean="0"/>
            </a:br>
            <a:r>
              <a:rPr lang="ru-RU" sz="2000" dirty="0" smtClean="0"/>
              <a:t>Создание интерьера кафе, ресторана, клуба.</a:t>
            </a:r>
            <a:endParaRPr lang="ru-RU" sz="7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596" y="4214818"/>
            <a:ext cx="4953000" cy="17526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МБОУ </a:t>
            </a:r>
            <a:r>
              <a:rPr lang="ru-RU" sz="1600" dirty="0" err="1" smtClean="0"/>
              <a:t>Собинского</a:t>
            </a:r>
            <a:r>
              <a:rPr lang="ru-RU" sz="1600" dirty="0" smtClean="0"/>
              <a:t> района ООШ № 2  г. </a:t>
            </a:r>
            <a:r>
              <a:rPr lang="ru-RU" sz="1600" dirty="0" err="1" smtClean="0"/>
              <a:t>Собинки</a:t>
            </a:r>
            <a:endParaRPr lang="ru-RU" sz="1600" dirty="0" smtClean="0"/>
          </a:p>
          <a:p>
            <a:pPr algn="ctr"/>
            <a:r>
              <a:rPr lang="ru-RU" sz="1600" dirty="0" smtClean="0"/>
              <a:t>Подготовила учитель изобразительного искусства Максимова Е. А.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ЛЕНА\дизайн\ugolok-cafe-desig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6492892" cy="3000396"/>
          </a:xfrm>
          <a:prstGeom prst="rect">
            <a:avLst/>
          </a:prstGeom>
          <a:noFill/>
        </p:spPr>
      </p:pic>
      <p:pic>
        <p:nvPicPr>
          <p:cNvPr id="8195" name="Picture 3" descr="C:\ЛЕНА\дизайн\svoi-ludi-cafe-interior-design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857628"/>
            <a:ext cx="6000792" cy="2619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ЛЕНА\дизайн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5334000" cy="3267075"/>
          </a:xfrm>
          <a:prstGeom prst="rect">
            <a:avLst/>
          </a:prstGeom>
          <a:noFill/>
        </p:spPr>
      </p:pic>
      <p:pic>
        <p:nvPicPr>
          <p:cNvPr id="9219" name="Picture 3" descr="C:\ЛЕНА\дизайн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785794"/>
            <a:ext cx="3069986" cy="2302489"/>
          </a:xfrm>
          <a:prstGeom prst="rect">
            <a:avLst/>
          </a:prstGeom>
          <a:noFill/>
        </p:spPr>
      </p:pic>
      <p:pic>
        <p:nvPicPr>
          <p:cNvPr id="9220" name="Picture 4" descr="C:\ЛЕНА\дизайн\bar-interior-design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5357850" cy="2418561"/>
          </a:xfrm>
          <a:prstGeom prst="rect">
            <a:avLst/>
          </a:prstGeom>
          <a:noFill/>
        </p:spPr>
      </p:pic>
      <p:pic>
        <p:nvPicPr>
          <p:cNvPr id="9221" name="Picture 5" descr="C:\ЛЕНА\дизайн\dmytro-aranchiy-1kava-cafe-interior-1_thumb_a0096ba4fe810fb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357562"/>
            <a:ext cx="2967040" cy="3095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фе Этаж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1357298"/>
            <a:ext cx="87868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http://promoplanet.ru/ru/interior-exterior/darkdesigngroup-razrabotali-nazvanie-logotip-i-dizajn-proekt-interera-dlya-restorana-dvoryanskoj-kuxni-shhepka/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21431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3"/>
              </a:rPr>
              <a:t>http://www.kotabarsik.ru/plate.htm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16.jpg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29289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5"/>
              </a:rPr>
              <a:t>http://www.dginteriors.ru/design-project-cafe.html</a:t>
            </a:r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43108" y="3643314"/>
            <a:ext cx="70008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22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12.jpg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99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art-che.ru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http://a-des.pro/portf8.htmlкафе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картофаныч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785794"/>
            <a:ext cx="3647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Используемые ресурсы: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458200" cy="1470025"/>
          </a:xfrm>
        </p:spPr>
        <p:txBody>
          <a:bodyPr/>
          <a:lstStyle/>
          <a:p>
            <a:pPr algn="ctr"/>
            <a:r>
              <a:rPr lang="ru-RU" dirty="0" smtClean="0"/>
              <a:t>ИНТЕРЬЕР </a:t>
            </a:r>
            <a:r>
              <a:rPr lang="ru-RU" sz="4000" dirty="0" smtClean="0"/>
              <a:t>– ЭТО внутреннее пространство помещения</a:t>
            </a:r>
            <a:endParaRPr lang="ru-RU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4214818"/>
            <a:ext cx="7901014" cy="231514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При проектировании </a:t>
            </a:r>
            <a:r>
              <a:rPr lang="ru-RU" b="1" dirty="0" smtClean="0"/>
              <a:t>дизайна интерьера кафе</a:t>
            </a:r>
            <a:r>
              <a:rPr lang="ru-RU" dirty="0" smtClean="0"/>
              <a:t> учитываются многие разнообразные факторы. </a:t>
            </a:r>
            <a:r>
              <a:rPr lang="ru-RU" u="sng" dirty="0" smtClean="0">
                <a:hlinkClick r:id="rId2"/>
              </a:rPr>
              <a:t>Дизайн проекта</a:t>
            </a:r>
            <a:r>
              <a:rPr lang="ru-RU" dirty="0" smtClean="0"/>
              <a:t> кафе разрабатывается с учетом индивидуальных особенностей этого предприятия общественного питания. Существуют предпочтительные направления дизайна интерьеров залов кафе, которые разрабатываются с учетом места расположения кафе и окружающей его природной среды.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Тема русской народной кухни явилась мотивом для рождения названия ресторана «Щепка», </a:t>
            </a:r>
            <a:r>
              <a:rPr lang="ru-RU" sz="3600" dirty="0" smtClean="0"/>
              <a:t>что послужило основной идеей создания </a:t>
            </a:r>
            <a:r>
              <a:rPr lang="ru-RU" sz="3600" dirty="0" err="1" smtClean="0"/>
              <a:t>дизайн-проекта</a:t>
            </a:r>
            <a:r>
              <a:rPr lang="ru-RU" sz="3600" dirty="0" smtClean="0"/>
              <a:t> интерьера.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ЛЕНА\дизайн\7632-darkdesigngro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4500594" cy="2714644"/>
          </a:xfrm>
          <a:prstGeom prst="rect">
            <a:avLst/>
          </a:prstGeom>
          <a:noFill/>
        </p:spPr>
      </p:pic>
      <p:pic>
        <p:nvPicPr>
          <p:cNvPr id="2051" name="Picture 3" descr="C:\ЛЕНА\дизайн\7633-darkdesigngro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78" y="3929066"/>
            <a:ext cx="4000540" cy="2714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>Логотип ресторана</a:t>
            </a:r>
            <a:r>
              <a:rPr lang="ru-RU" sz="2200" dirty="0" smtClean="0"/>
              <a:t> содержит в себе один из главных элементов дизайна интерьера ― горшок, который использовали на Руси для приготовления пищи.</a:t>
            </a:r>
            <a:br>
              <a:rPr lang="ru-RU" sz="2200" dirty="0" smtClean="0"/>
            </a:br>
            <a:r>
              <a:rPr lang="ru-RU" sz="2200" b="1" dirty="0" smtClean="0"/>
              <a:t>Все элементы дизайна и фирменного стиля ресторана </a:t>
            </a:r>
            <a:r>
              <a:rPr lang="ru-RU" sz="2200" b="1" dirty="0" err="1" smtClean="0"/>
              <a:t>поддeрживают</a:t>
            </a:r>
            <a:r>
              <a:rPr lang="ru-RU" sz="2200" b="1" dirty="0" smtClean="0"/>
              <a:t> тему хохломской росписи </a:t>
            </a:r>
            <a:r>
              <a:rPr lang="ru-RU" sz="2200" dirty="0" smtClean="0"/>
              <a:t>― русского народного промысла. Посреди обеденного зала расположены 4 огромных горшка-светильника, из которых в виде пара поднимаются деревянные щепки, что создает подобие приготовления пищи в старинной русской утвари. Стены расписаны вручную под Хохлому. Пол выполнен из </a:t>
            </a:r>
            <a:r>
              <a:rPr lang="ru-RU" sz="2200" dirty="0" err="1" smtClean="0"/>
              <a:t>керамогранита</a:t>
            </a:r>
            <a:r>
              <a:rPr lang="ru-RU" sz="2200" dirty="0" smtClean="0"/>
              <a:t>, имитирующего фактуру дерева.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28662" y="4429132"/>
            <a:ext cx="7286676" cy="214314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1026" name="Picture 2" descr="C:\ЛЕНА\дизайн\7631-darkdesigngro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929066"/>
            <a:ext cx="4500626" cy="2714644"/>
          </a:xfrm>
          <a:prstGeom prst="rect">
            <a:avLst/>
          </a:prstGeom>
          <a:noFill/>
        </p:spPr>
      </p:pic>
      <p:pic>
        <p:nvPicPr>
          <p:cNvPr id="1027" name="Picture 3" descr="C:\ЛЕНА\дизайн\big-4618-646-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929066"/>
            <a:ext cx="4286280" cy="27146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6627168"/>
            <a:ext cx="83582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Дизайн-проект интерьера ресторана «Щепка» завоевал первое место на VI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муждународном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фестивале  дизайна COW 2009. Украина, Днепропетровск.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КАФЕ ТАРЕЛКА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/>
              <a:t>Кафе тарелка Задача: Сделать кафе в офисном здании. Днем предназначенное для обеда, а вечером выполняющее роль модного заведения, оправдывающего свое выгодное месторасположение в центре города.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ЛЕНА\дизайн\plat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00372"/>
            <a:ext cx="8643998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Разработать название, </a:t>
            </a:r>
            <a:r>
              <a:rPr lang="ru-RU" sz="2000" dirty="0" err="1" smtClean="0"/>
              <a:t>слоган</a:t>
            </a:r>
            <a:r>
              <a:rPr lang="ru-RU" sz="2000" dirty="0" smtClean="0"/>
              <a:t>, логотип, фирменный стиль, интерьер и экстерьер, униформу персонала и прочее, прочее, прочее…</a:t>
            </a:r>
            <a:endParaRPr lang="ru-RU" sz="2000" dirty="0"/>
          </a:p>
        </p:txBody>
      </p:sp>
      <p:pic>
        <p:nvPicPr>
          <p:cNvPr id="4098" name="Picture 2" descr="C:\ЛЕНА\дизайн\platemai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7881961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ЛЕНА\дизайн\plat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3228974"/>
          </a:xfrm>
          <a:prstGeom prst="rect">
            <a:avLst/>
          </a:prstGeom>
          <a:noFill/>
        </p:spPr>
      </p:pic>
      <p:pic>
        <p:nvPicPr>
          <p:cNvPr id="5123" name="Picture 3" descr="C:\ЛЕНА\дизайн\plat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929066"/>
            <a:ext cx="8501122" cy="2800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ЛЕНА\дизайн\plat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1214422"/>
            <a:ext cx="9048750" cy="464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ЛЕНА\дизайн\08-03_id19_sid1_200x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583441" y="2369333"/>
            <a:ext cx="4238651" cy="2500330"/>
          </a:xfrm>
          <a:prstGeom prst="rect">
            <a:avLst/>
          </a:prstGeom>
          <a:noFill/>
        </p:spPr>
      </p:pic>
      <p:pic>
        <p:nvPicPr>
          <p:cNvPr id="7171" name="Picture 3" descr="C:\ЛЕНА\дизайн\08-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428736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87</TotalTime>
  <Words>89</Words>
  <Application>Microsoft Office PowerPoint</Application>
  <PresentationFormat>Экран (4:3)</PresentationFormat>
  <Paragraphs>18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ИНТЕРЬЕР Создание интерьера кафе, ресторана, клуба.</vt:lpstr>
      <vt:lpstr>ИНТЕРЬЕР – ЭТО внутреннее пространство помещения</vt:lpstr>
      <vt:lpstr>Тема русской народной кухни явилась мотивом для рождения названия ресторана «Щепка», что послужило основной идеей создания дизайн-проекта интерьера. </vt:lpstr>
      <vt:lpstr>Логотип ресторана содержит в себе один из главных элементов дизайна интерьера ― горшок, который использовали на Руси для приготовления пищи. Все элементы дизайна и фирменного стиля ресторана поддeрживают тему хохломской росписи ― русского народного промысла. Посреди обеденного зала расположены 4 огромных горшка-светильника, из которых в виде пара поднимаются деревянные щепки, что создает подобие приготовления пищи в старинной русской утвари. Стены расписаны вручную под Хохлому. Пол выполнен из керамогранита, имитирующего фактуру дерева. </vt:lpstr>
      <vt:lpstr>КАФЕ ТАРЕЛКА  Кафе тарелка Задача: Сделать кафе в офисном здании. Днем предназначенное для обеда, а вечером выполняющее роль модного заведения, оправдывающего свое выгодное месторасположение в центре города.  </vt:lpstr>
      <vt:lpstr>Разработать название, слоган, логотип, фирменный стиль, интерьер и экстерьер, униформу персонала и прочее, прочее, прочее…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ИНТЕРЬЕР</dc:title>
  <dc:creator>Ленуся</dc:creator>
  <cp:lastModifiedBy>Ленуся</cp:lastModifiedBy>
  <cp:revision>11</cp:revision>
  <dcterms:created xsi:type="dcterms:W3CDTF">2012-05-11T18:36:48Z</dcterms:created>
  <dcterms:modified xsi:type="dcterms:W3CDTF">2012-05-14T08:02:26Z</dcterms:modified>
</cp:coreProperties>
</file>