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172ED-48EA-491C-8B8A-B5172B947F30}" type="datetimeFigureOut">
              <a:rPr lang="ru-RU" smtClean="0"/>
              <a:t>14.09.12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09BD-2588-4842-A86D-2E46C114C64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172ED-48EA-491C-8B8A-B5172B947F30}" type="datetimeFigureOut">
              <a:rPr lang="ru-RU" smtClean="0"/>
              <a:t>14.09.12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09BD-2588-4842-A86D-2E46C114C6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172ED-48EA-491C-8B8A-B5172B947F30}" type="datetimeFigureOut">
              <a:rPr lang="ru-RU" smtClean="0"/>
              <a:t>14.09.12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09BD-2588-4842-A86D-2E46C114C6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172ED-48EA-491C-8B8A-B5172B947F30}" type="datetimeFigureOut">
              <a:rPr lang="ru-RU" smtClean="0"/>
              <a:t>14.09.12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09BD-2588-4842-A86D-2E46C114C6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172ED-48EA-491C-8B8A-B5172B947F30}" type="datetimeFigureOut">
              <a:rPr lang="ru-RU" smtClean="0"/>
              <a:t>14.09.12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08809BD-2588-4842-A86D-2E46C114C64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172ED-48EA-491C-8B8A-B5172B947F30}" type="datetimeFigureOut">
              <a:rPr lang="ru-RU" smtClean="0"/>
              <a:t>14.09.12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09BD-2588-4842-A86D-2E46C114C6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172ED-48EA-491C-8B8A-B5172B947F30}" type="datetimeFigureOut">
              <a:rPr lang="ru-RU" smtClean="0"/>
              <a:t>14.09.12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09BD-2588-4842-A86D-2E46C114C6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172ED-48EA-491C-8B8A-B5172B947F30}" type="datetimeFigureOut">
              <a:rPr lang="ru-RU" smtClean="0"/>
              <a:t>14.09.12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09BD-2588-4842-A86D-2E46C114C6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172ED-48EA-491C-8B8A-B5172B947F30}" type="datetimeFigureOut">
              <a:rPr lang="ru-RU" smtClean="0"/>
              <a:t>14.09.12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09BD-2588-4842-A86D-2E46C114C6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172ED-48EA-491C-8B8A-B5172B947F30}" type="datetimeFigureOut">
              <a:rPr lang="ru-RU" smtClean="0"/>
              <a:t>14.09.12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09BD-2588-4842-A86D-2E46C114C6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172ED-48EA-491C-8B8A-B5172B947F30}" type="datetimeFigureOut">
              <a:rPr lang="ru-RU" smtClean="0"/>
              <a:t>14.09.12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09BD-2588-4842-A86D-2E46C114C6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4E172ED-48EA-491C-8B8A-B5172B947F30}" type="datetimeFigureOut">
              <a:rPr lang="ru-RU" smtClean="0"/>
              <a:t>14.09.12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08809BD-2588-4842-A86D-2E46C114C64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Натюрморт в графике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err="1"/>
              <a:t>Натюрмо́рт</a:t>
            </a:r>
            <a:r>
              <a:rPr lang="ru-RU" dirty="0"/>
              <a:t>  — изображение неодушевлённых предметов в изобразительном искусстве, в отличие от </a:t>
            </a:r>
            <a:r>
              <a:rPr lang="ru-RU" dirty="0" smtClean="0"/>
              <a:t>портретной, </a:t>
            </a:r>
            <a:r>
              <a:rPr lang="ru-RU" dirty="0"/>
              <a:t>жанровой, исторической и пейзажной тематики.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 descr="http://forum.norma4.net.ua/attachments/ostrohobbiya/104657d1243096728-karandashnaya-grafika-postim-lyubuemsya-000012_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 descr="http://images03.olx.ru/ui/11/77/59/1302118148_185176859_4--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4" name="Picture 2" descr="http://www.avalon.ru/_images/Gallery/HigherEducation/Design/Drawing/2008/stilllife/Kuznecova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78" name="Picture 2" descr="http://album.dimonvideo.ru/full/tvorchestvo/26222_28012011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02" name="Picture 2" descr="http://images04.olx.ru/ui/11/12/77/1310913871_229260577_16--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2226" name="Picture 2" descr="http://www.ljplus.ru/img4/c/u/curiosita/anna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3250" name="Picture 2" descr="http://www.avalon.ru/_images/Gallery/HigherEducation/Design/Drawing/2008/stilllife/Hestuhin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06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4274" name="Picture 2" descr="http://www.avalon.ru/_images/Gallery/HigherEducation/Design/Drawing/2008/stilllife/Levenko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5298" name="Picture 2" descr="http://kolostudio.kiev.ua/images/photos/chashka_belay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6322" name="Picture 2" descr="http://media.otkrovenia.com/works/tn650/natyurmort_grafika_by_jasminka_776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illustrators.narod.ru/naturmor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7893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7346" name="Picture 2" descr="http://afisha.yuga.ru/media/natyurmor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8370" name="Picture 2" descr="http://www.virtuzor.ru/data/projects/photos/10/110/5c9eab930a5c424b10fe4d68f8a414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9394" name="Picture 2" descr="http://st.free-lance.ru/users/nurrka/upload/f_4a0eef861a8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0592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0418" name="Picture 2" descr="http://risunki59.narod.ru/graphic-03/g3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42" name="Picture 2" descr="http://www.ljplus.ru/img3/n/a/naiko_tan/risun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2466" name="Picture 2" descr="http://www.artkostromina.com/img_grafika/roza_2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16895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http://hiero.ru/pict/ec9/20334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http://www.artreflection.ru/images/nata/grafika/tysh/ngt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06" y="0"/>
            <a:ext cx="930012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http://www.livechat.su/uploaded/images/6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http://www.avalon.ru/_images/Gallery/HigherEducation/Design/Drawing/2008/stilllife/Paukh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136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http://www.free-lancers.net/posted_files/E36BE6B509F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http://s13.radikal.ru/i186/1006/cb/0dfcf2170f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http://livnyhudoshka.narod.ru/picture/grafika/big/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</TotalTime>
  <Words>4</Words>
  <Application>Microsoft Office PowerPoint</Application>
  <PresentationFormat>Экран (4:3)</PresentationFormat>
  <Paragraphs>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Апекс</vt:lpstr>
      <vt:lpstr>Натюрморт в графике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Натюрморт в графике</dc:title>
  <dc:creator>user</dc:creator>
  <cp:lastModifiedBy>user</cp:lastModifiedBy>
  <cp:revision>3</cp:revision>
  <dcterms:created xsi:type="dcterms:W3CDTF">2012-09-14T11:49:38Z</dcterms:created>
  <dcterms:modified xsi:type="dcterms:W3CDTF">2012-09-14T12:19:38Z</dcterms:modified>
</cp:coreProperties>
</file>