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1" r:id="rId6"/>
    <p:sldId id="260" r:id="rId7"/>
    <p:sldId id="262" r:id="rId8"/>
    <p:sldId id="257" r:id="rId9"/>
    <p:sldId id="269" r:id="rId10"/>
    <p:sldId id="263" r:id="rId11"/>
    <p:sldId id="264" r:id="rId12"/>
    <p:sldId id="268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icture-russia.ru/painter/16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usobl.divo.ru/vistavki/sp_dalbli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02" y="1428736"/>
            <a:ext cx="6535865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Первые приметы пробуждения природы и их образы в искусстве. Весенняя тема в искусстве.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3786214" cy="85725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Н.Барченков</a:t>
            </a:r>
            <a:r>
              <a:rPr lang="ru-RU" b="1" dirty="0" smtClean="0">
                <a:solidFill>
                  <a:schemeClr val="tx1"/>
                </a:solidFill>
              </a:rPr>
              <a:t> «Весна в Загорске»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МИФОЛОГИИ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cs316122.userapi.com/v316122051/3413/CvmNRZrUC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232342" cy="5024434"/>
          </a:xfrm>
          <a:prstGeom prst="rect">
            <a:avLst/>
          </a:prstGeom>
          <a:noFill/>
        </p:spPr>
      </p:pic>
      <p:pic>
        <p:nvPicPr>
          <p:cNvPr id="32772" name="Picture 4" descr="http://myfhology.info/myth-animals/vorobe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285860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Журав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64323"/>
            <a:ext cx="4810132" cy="6012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ДЕКОРАТИВНО ПРИКЛАДНОМ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ВЫШИВКА</a:t>
            </a:r>
          </a:p>
          <a:p>
            <a:pPr algn="r"/>
            <a:r>
              <a:rPr lang="ru-RU" dirty="0" smtClean="0"/>
              <a:t>Игрушки/ </a:t>
            </a:r>
          </a:p>
          <a:p>
            <a:pPr algn="r"/>
            <a:r>
              <a:rPr lang="ru-RU" dirty="0" smtClean="0"/>
              <a:t>Вологодское </a:t>
            </a:r>
          </a:p>
          <a:p>
            <a:pPr algn="r"/>
            <a:r>
              <a:rPr lang="ru-RU" dirty="0" smtClean="0"/>
              <a:t>декоративно-</a:t>
            </a:r>
          </a:p>
          <a:p>
            <a:pPr algn="r"/>
            <a:r>
              <a:rPr lang="ru-RU" dirty="0" smtClean="0"/>
              <a:t>прикладное</a:t>
            </a:r>
          </a:p>
          <a:p>
            <a:pPr algn="r"/>
            <a:r>
              <a:rPr lang="ru-RU" dirty="0" smtClean="0"/>
              <a:t> искусство</a:t>
            </a:r>
            <a:endParaRPr lang="ru-RU" dirty="0"/>
          </a:p>
        </p:txBody>
      </p:sp>
      <p:pic>
        <p:nvPicPr>
          <p:cNvPr id="25602" name="Picture 2" descr="http://www.stitch.su/images/news/big/18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152775" cy="4305301"/>
          </a:xfrm>
          <a:prstGeom prst="rect">
            <a:avLst/>
          </a:prstGeom>
          <a:noFill/>
        </p:spPr>
      </p:pic>
      <p:pic>
        <p:nvPicPr>
          <p:cNvPr id="25604" name="Picture 4" descr="http://www.cultinfo.ru/decor/vids/toys/img/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2352675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murzilka.org/data/files/Image/masterklass/soro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5143536" cy="6230200"/>
          </a:xfrm>
          <a:prstGeom prst="rect">
            <a:avLst/>
          </a:prstGeom>
          <a:noFill/>
        </p:spPr>
      </p:pic>
      <p:pic>
        <p:nvPicPr>
          <p:cNvPr id="22532" name="Picture 4" descr="http://murzilka.org/data/files/Image/masterklass/ptich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857232"/>
            <a:ext cx="5095875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kak-narisovat.narod.ru/wp-content/uploads/kak-narisovat-gnezdo-pt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751"/>
            <a:ext cx="4629148" cy="6934751"/>
          </a:xfrm>
          <a:prstGeom prst="rect">
            <a:avLst/>
          </a:prstGeom>
          <a:noFill/>
        </p:spPr>
      </p:pic>
      <p:pic>
        <p:nvPicPr>
          <p:cNvPr id="23556" name="Picture 4" descr="http://kak-narisovat.narod.ru/wp-content/uploads/kak-narisovat-pten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084" y="0"/>
            <a:ext cx="45779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Развитие образного мышления, зрительного восприятия - Птицы как символ весны  в творчестве русских художников. А. Саврасов «Грачи прилетели»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 »Старый Владимир»</a:t>
            </a:r>
            <a:br>
              <a:rPr lang="ru-RU" sz="2000" dirty="0" smtClean="0"/>
            </a:br>
            <a:r>
              <a:rPr lang="ru-RU" sz="2000" dirty="0" smtClean="0"/>
              <a:t>Автор: </a:t>
            </a:r>
            <a:r>
              <a:rPr lang="ru-RU" sz="2000" dirty="0" smtClean="0">
                <a:hlinkClick r:id="rId2"/>
              </a:rPr>
              <a:t>Анатолий Иванович </a:t>
            </a:r>
            <a:r>
              <a:rPr lang="ru-RU" sz="2000" dirty="0" err="1" smtClean="0">
                <a:hlinkClick r:id="rId2"/>
              </a:rPr>
              <a:t>Кувин</a:t>
            </a:r>
            <a:r>
              <a:rPr lang="ru-RU" sz="2000" dirty="0" smtClean="0">
                <a:hlinkClick r:id="rId2"/>
              </a:rPr>
              <a:t> 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s.picture-russia.ru/wpic/l/d/f/df3b117c5b2af27545a7c6645cc6f3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2635"/>
            <a:ext cx="7786710" cy="564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/>
              <a:t>Саврасов Алексей Кондратьевич, 'Грачи прилетели'</a:t>
            </a:r>
            <a:r>
              <a:rPr lang="ru-RU" sz="3200" b="1"/>
              <a:t>1871</a:t>
            </a:r>
            <a:r>
              <a:rPr lang="ru-RU" sz="3200"/>
              <a:t> 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214422"/>
            <a:ext cx="5214974" cy="551527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/>
              <a:t>Кустодиев Борис Михайлович, 'Весна'</a:t>
            </a:r>
            <a:br>
              <a:rPr lang="ru-RU" sz="3200"/>
            </a:br>
            <a:endParaRPr lang="ru-RU" sz="320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3" y="944681"/>
            <a:ext cx="6454584" cy="5770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/>
              <a:t/>
            </a:r>
            <a:br>
              <a:rPr lang="ru-RU" sz="2800"/>
            </a:br>
            <a:r>
              <a:rPr lang="ru-RU" sz="2800"/>
              <a:t> Левитан И.И., 'Весна, Большая вода'</a:t>
            </a:r>
            <a:r>
              <a:rPr lang="ru-RU" sz="2800" b="1"/>
              <a:t>1897</a:t>
            </a:r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269586"/>
            <a:ext cx="5380055" cy="5417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Куинджи А.И. Ранняя весна. 1890-1895</a:t>
            </a:r>
            <a:r>
              <a:rPr lang="ru-RU" sz="4000"/>
              <a:t> 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73" y="1554162"/>
            <a:ext cx="8945827" cy="4660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ВЕСЕННИЙ ГОМОН ПТИЧЬЕЙ СТАИ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2" name="Picture 6" descr="http://i.allday.ru/uploads/posts/119969143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32256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xrest.ru/images/collection/00739/419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596219" cy="6404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82</Words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Первые приметы пробуждения природы и их образы в искусстве. Весенняя тема в искусстве.</vt:lpstr>
      <vt:lpstr>Слайд 2</vt:lpstr>
      <vt:lpstr> »Старый Владимир» Автор: Анатолий Иванович Кувин </vt:lpstr>
      <vt:lpstr>Саврасов Алексей Кондратьевич, 'Грачи прилетели'1871  </vt:lpstr>
      <vt:lpstr>Кустодиев Борис Михайлович, 'Весна' </vt:lpstr>
      <vt:lpstr>  Левитан И.И., 'Весна, Большая вода'1897  </vt:lpstr>
      <vt:lpstr>Куинджи А.И. Ранняя весна. 1890-1895 </vt:lpstr>
      <vt:lpstr>ВЕСЕННИЙ ГОМОН ПТИЧЬЕЙ СТАИ</vt:lpstr>
      <vt:lpstr>Слайд 9</vt:lpstr>
      <vt:lpstr>В МИФОЛОГИИ</vt:lpstr>
      <vt:lpstr>Слайд 11</vt:lpstr>
      <vt:lpstr>В ДЕКОРАТИВНО ПРИКЛАДНОМ ИСКУССТВЕ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приметы пробуждения природы и их образы в искусстве. Весенняя тема в искусстве.</dc:title>
  <cp:lastModifiedBy>User</cp:lastModifiedBy>
  <cp:revision>6</cp:revision>
  <dcterms:modified xsi:type="dcterms:W3CDTF">2012-11-15T01:51:27Z</dcterms:modified>
</cp:coreProperties>
</file>