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63" r:id="rId6"/>
    <p:sldId id="265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ECE9C6"/>
                </a:solidFill>
              </a:rPr>
              <a:pPr/>
              <a:t>18.04.2013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4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9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0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39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ECE9C6"/>
                </a:solidFill>
              </a:rPr>
              <a:pPr/>
              <a:t>18.04.2013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3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24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1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8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5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85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ECE9C6"/>
                </a:solidFill>
              </a:rPr>
              <a:pPr/>
              <a:t>18.04.2013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91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744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9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3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9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4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6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4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895D1D"/>
                </a:solidFill>
              </a:rPr>
              <a:pPr/>
              <a:t>18.04.2013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F99207-6ADA-403A-8EFB-2D999897D8FA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18.04.2013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F1F5F6-C656-478C-9F40-1DBB13D957A5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ГРАФИК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Главный инструмент графика – карандаш. Рисуют графики и разноцветными мелками (пастель), и углем. Очень любят работать пером, используя тушь</a:t>
            </a:r>
            <a:r>
              <a:rPr lang="ru-RU" dirty="0"/>
              <a:t> </a:t>
            </a:r>
            <a:r>
              <a:rPr lang="ru-RU" dirty="0" smtClean="0"/>
              <a:t>и  чернила.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6884">
            <a:off x="2457929" y="1850188"/>
            <a:ext cx="1922698" cy="19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61329"/>
            <a:ext cx="1705372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9167">
            <a:off x="824731" y="4005697"/>
            <a:ext cx="1893985" cy="16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357">
            <a:off x="2429430" y="4298405"/>
            <a:ext cx="1757197" cy="175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152525"/>
            <a:ext cx="666750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СКУЛЬПТОР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Художник, создающий скульптурное произведение из дерева, камня, металла, песка, глины. Инструменты скульптора: пила, топор, стамески, молотки, напильники, резцы.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25" y="2204864"/>
            <a:ext cx="3678316" cy="37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ПРОИЗВЕДЕНИЯ СКУЛЬПТОРА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Круглая скульптура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Рельеф (плоскостная скульптура)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683679"/>
            <a:ext cx="2520280" cy="33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40967"/>
            <a:ext cx="3307546" cy="28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Какое искусство мы называем «видимым»?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Кто создаёт произведения изобразительного искусства?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 называют художника, работающего кистью и красками?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Кто работает карандашом, углем, тушью?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Какой художник свои произведения высекает, вырезает?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1_Твердый переплет</vt:lpstr>
      <vt:lpstr>2_Кутюр</vt:lpstr>
      <vt:lpstr>2_Твердый переплет</vt:lpstr>
      <vt:lpstr>3_Твердый переплет</vt:lpstr>
      <vt:lpstr>3_Кутюр</vt:lpstr>
      <vt:lpstr>ГРАФИК</vt:lpstr>
      <vt:lpstr>Презентация PowerPoint</vt:lpstr>
      <vt:lpstr>СКУЛЬПТОР</vt:lpstr>
      <vt:lpstr>ПРОИЗВЕДЕНИЯ СКУЛЬПТОРА</vt:lpstr>
      <vt:lpstr>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</dc:title>
  <dc:creator>Лариса</dc:creator>
  <cp:lastModifiedBy>Лариса</cp:lastModifiedBy>
  <cp:revision>2</cp:revision>
  <dcterms:created xsi:type="dcterms:W3CDTF">2013-04-18T02:28:25Z</dcterms:created>
  <dcterms:modified xsi:type="dcterms:W3CDTF">2013-04-18T02:44:51Z</dcterms:modified>
</cp:coreProperties>
</file>