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</p:sldMasterIdLst>
  <p:sldIdLst>
    <p:sldId id="256" r:id="rId3"/>
    <p:sldId id="257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>
        <p:scale>
          <a:sx n="75" d="100"/>
          <a:sy n="75" d="100"/>
        </p:scale>
        <p:origin x="-148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«ВИДИМОЕ» ИСКУССТВО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ХУДОЖНИК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7724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человек, профессионально занимающийся изобразительным и неизобразительным искусством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ЖИВОПИСЕЦ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Художник, работающий кистью и красками.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20" y="2420888"/>
            <a:ext cx="3858672" cy="27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ИНСТРУМЕНТЫ ХУДОЖНИКА-ЖИВОПИСЦА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Кисти бывают разные: от тонких и нежных беличьих  до крупных и жёстких щетинных.  У каждого живописца  есть палитра для смешивания  или разведения красок.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7173">
            <a:off x="2100356" y="602172"/>
            <a:ext cx="4896543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8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2" cy="45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Кутюр</vt:lpstr>
      <vt:lpstr>Твердый переплет</vt:lpstr>
      <vt:lpstr>«ВИДИМОЕ» ИСКУССТВО</vt:lpstr>
      <vt:lpstr> ХУДОЖНИК </vt:lpstr>
      <vt:lpstr>ЖИВОПИСЕЦ</vt:lpstr>
      <vt:lpstr>ИНСТРУМЕНТЫ ХУДОЖНИКА-ЖИВОПИСЦА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«ВИДИМОЕ» ИСКУССТВО</dc:title>
  <dc:creator>Лариса</dc:creator>
  <cp:lastModifiedBy>Лариса</cp:lastModifiedBy>
  <cp:revision>15</cp:revision>
  <dcterms:created xsi:type="dcterms:W3CDTF">2013-04-04T11:42:01Z</dcterms:created>
  <dcterms:modified xsi:type="dcterms:W3CDTF">2013-04-18T02:45:27Z</dcterms:modified>
</cp:coreProperties>
</file>