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69" r:id="rId3"/>
    <p:sldId id="272" r:id="rId4"/>
    <p:sldId id="271" r:id="rId5"/>
    <p:sldId id="273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1705"/>
    <a:srgbClr val="FF6600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F059D-EC92-4139-A4B7-5AE411B9A2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78EAD2-4CC0-456A-9E92-C3E2C9A0E6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688B4A-2E1B-4CBF-938F-92ACA1FA0B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58D564-CBC1-444F-821B-6DC541BCAE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8C7C07-86DB-4B05-BCAB-A7E206D876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5E03B9-BC49-4379-874E-38F2B37CFE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26A0B8-5681-4701-8D6C-8E81108C7B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327DE-2703-4C16-B517-031E927A6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FE2E3F-5E77-4C9B-A0F0-8AB0F8A85E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4CA8B2-5E6E-4A23-B7E7-2D4C02DC24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781AA6B5-E284-4D62-8586-44090ABE3F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3720960-2741-4C51-8452-303C1667DE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daktor.ru/ispolzovanie-shablona-s-makrosom-drag-and-drop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рямоугольник 3"/>
          <p:cNvSpPr>
            <a:spLocks noChangeArrowheads="1"/>
          </p:cNvSpPr>
          <p:nvPr/>
        </p:nvSpPr>
        <p:spPr bwMode="auto">
          <a:xfrm>
            <a:off x="4572000" y="4221088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err="1"/>
              <a:t>Кавлакан</a:t>
            </a:r>
            <a:r>
              <a:rPr lang="ru-RU" dirty="0"/>
              <a:t> Лариса Евгеньевна- </a:t>
            </a:r>
            <a:r>
              <a:rPr lang="ru-RU" dirty="0" smtClean="0"/>
              <a:t>учитель</a:t>
            </a:r>
            <a:endParaRPr lang="ru-RU" dirty="0"/>
          </a:p>
        </p:txBody>
      </p:sp>
      <p:sp>
        <p:nvSpPr>
          <p:cNvPr id="2052" name="Прямоугольник 5"/>
          <p:cNvSpPr>
            <a:spLocks noChangeArrowheads="1"/>
          </p:cNvSpPr>
          <p:nvPr/>
        </p:nvSpPr>
        <p:spPr bwMode="auto">
          <a:xfrm>
            <a:off x="4572000" y="4509120"/>
            <a:ext cx="43561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БОУ «Средняя общеобразовательная    школа №142»</a:t>
            </a:r>
          </a:p>
          <a:p>
            <a:r>
              <a:rPr lang="ru-RU" dirty="0"/>
              <a:t>г.Омск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053" name="Прямоугольник 6"/>
          <p:cNvSpPr>
            <a:spLocks noChangeArrowheads="1"/>
          </p:cNvSpPr>
          <p:nvPr/>
        </p:nvSpPr>
        <p:spPr bwMode="auto">
          <a:xfrm>
            <a:off x="3203575" y="6237288"/>
            <a:ext cx="1462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2012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6" name="Picture 2" descr="D:\Documents and Settings\Александр\Рабочий стол\химия\post-43436-119737951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99592" y="1844824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Относительные молекулярные массы</a:t>
            </a:r>
          </a:p>
          <a:p>
            <a:pPr algn="ctr"/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некоторых веществ</a:t>
            </a:r>
            <a:endParaRPr lang="ru-RU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hlinkClick r:id="rId3"/>
              </a:rPr>
              <a:t>Использование шаблона с макросом </a:t>
            </a:r>
            <a:r>
              <a:rPr lang="ru-RU" dirty="0" err="1" smtClean="0">
                <a:hlinkClick r:id="rId3"/>
              </a:rPr>
              <a:t>Drag-and-Drop</a:t>
            </a:r>
            <a:r>
              <a:rPr lang="ru-RU" dirty="0" smtClean="0">
                <a:hlinkClick r:id="rId3"/>
              </a:rPr>
              <a:t> | </a:t>
            </a:r>
            <a:r>
              <a:rPr lang="ru-RU" dirty="0" err="1" smtClean="0">
                <a:hlinkClick r:id="rId3"/>
              </a:rPr>
              <a:t>Дидактор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0872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ln w="1143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8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en-US" sz="48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56·3</a:t>
            </a:r>
            <a:r>
              <a:rPr lang="en-US" sz="4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8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8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·4</a:t>
            </a:r>
            <a:r>
              <a:rPr lang="ru-RU" sz="4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b="1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4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=358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56490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b="1" dirty="0" smtClean="0">
              <a:ln w="1143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n w="1143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или так</a:t>
            </a:r>
            <a:endParaRPr lang="en-US" sz="4800" b="1" dirty="0" smtClean="0">
              <a:ln w="1143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n w="1143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14908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ln w="1143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8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en-US" sz="48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56·3</a:t>
            </a:r>
            <a:r>
              <a:rPr lang="en-US" sz="4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31·2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8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8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·8   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=358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 93"/>
          <p:cNvSpPr/>
          <p:nvPr/>
        </p:nvSpPr>
        <p:spPr>
          <a:xfrm>
            <a:off x="6156176" y="1196752"/>
            <a:ext cx="2744726" cy="1077218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Структурная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формула</a:t>
            </a:r>
            <a:endParaRPr lang="ru-RU" sz="32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79512" y="1196752"/>
            <a:ext cx="325589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Молекулярная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формула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411760" y="188640"/>
            <a:ext cx="41149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Карбонат кальция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83568" y="2420888"/>
            <a:ext cx="2300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467544" y="2276872"/>
            <a:ext cx="1080120" cy="108012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2123728" y="2564904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2123728" y="2564904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2123728" y="2564904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1547664" y="2492896"/>
            <a:ext cx="720080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2267744" y="36450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Нахождение в природе</a:t>
            </a:r>
          </a:p>
        </p:txBody>
      </p:sp>
      <p:pic>
        <p:nvPicPr>
          <p:cNvPr id="1026" name="Picture 2" descr="C:\Users\ритм\Desktop\мел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97152"/>
            <a:ext cx="2146300" cy="1270000"/>
          </a:xfrm>
          <a:prstGeom prst="rect">
            <a:avLst/>
          </a:prstGeom>
          <a:noFill/>
        </p:spPr>
      </p:pic>
      <p:pic>
        <p:nvPicPr>
          <p:cNvPr id="1027" name="Picture 3" descr="C:\Users\ритм\Desktop\мрамор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869160"/>
            <a:ext cx="1879600" cy="1270000"/>
          </a:xfrm>
          <a:prstGeom prst="rect">
            <a:avLst/>
          </a:prstGeom>
          <a:noFill/>
        </p:spPr>
      </p:pic>
      <p:pic>
        <p:nvPicPr>
          <p:cNvPr id="1028" name="Picture 4" descr="C:\Users\ритм\Desktop\13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 flipV="1">
            <a:off x="3347864" y="5013176"/>
            <a:ext cx="2448272" cy="1587552"/>
          </a:xfrm>
          <a:prstGeom prst="rect">
            <a:avLst/>
          </a:prstGeom>
          <a:noFill/>
        </p:spPr>
      </p:pic>
      <p:sp>
        <p:nvSpPr>
          <p:cNvPr id="92" name="Прямоугольник 91"/>
          <p:cNvSpPr/>
          <p:nvPr/>
        </p:nvSpPr>
        <p:spPr>
          <a:xfrm>
            <a:off x="755576" y="5949280"/>
            <a:ext cx="9637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мел</a:t>
            </a:r>
            <a:endParaRPr lang="ru-RU" sz="36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491880" y="6211669"/>
            <a:ext cx="23110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известняк</a:t>
            </a:r>
            <a:endParaRPr lang="ru-RU" sz="36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020272" y="6021288"/>
            <a:ext cx="17815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мрамор</a:t>
            </a:r>
            <a:endParaRPr lang="ru-RU" sz="36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32948E-6 L 0.56702 0.04208 " pathEditMode="relative" ptsTypes="AA">
                                      <p:cBhvr>
                                        <p:cTn id="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78 -1.32948E-6 L 0.58298 0.0628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32948E-6 L 0.43316 -0.010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32948E-6 L 0.43316 0.0839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2948E-6 L 0.5118 0.0314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77" grpId="0"/>
      <p:bldP spid="78" grpId="0" animBg="1"/>
      <p:bldP spid="78" grpId="1" animBg="1"/>
      <p:bldP spid="79" grpId="0" animBg="1"/>
      <p:bldP spid="79" grpId="1" animBg="1"/>
      <p:bldP spid="81" grpId="0" animBg="1"/>
      <p:bldP spid="81" grpId="1" animBg="1"/>
      <p:bldP spid="82" grpId="0" animBg="1"/>
      <p:bldP spid="82" grpId="1" animBg="1"/>
      <p:bldP spid="83" grpId="1" animBg="1"/>
      <p:bldP spid="92" grpId="0"/>
      <p:bldP spid="93" grpId="0"/>
      <p:bldP spid="9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Цилиндр 6">
            <a:hlinkClick r:id="" action="ppaction://macro?name=DragandDrop"/>
          </p:cNvPr>
          <p:cNvSpPr/>
          <p:nvPr/>
        </p:nvSpPr>
        <p:spPr>
          <a:xfrm>
            <a:off x="377991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Цилиндр 18">
            <a:hlinkClick r:id="" action="ppaction://macro?name=DragandDrop"/>
          </p:cNvPr>
          <p:cNvSpPr/>
          <p:nvPr/>
        </p:nvSpPr>
        <p:spPr>
          <a:xfrm>
            <a:off x="3995936" y="6209928"/>
            <a:ext cx="288032" cy="64807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Цилиндр 58">
            <a:hlinkClick r:id="" action="ppaction://macro?name=DragandDrop"/>
          </p:cNvPr>
          <p:cNvSpPr/>
          <p:nvPr/>
        </p:nvSpPr>
        <p:spPr>
          <a:xfrm>
            <a:off x="478802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Цилиндр 74">
            <a:hlinkClick r:id="" action="ppaction://macro?name=DragandDrop"/>
          </p:cNvPr>
          <p:cNvSpPr/>
          <p:nvPr/>
        </p:nvSpPr>
        <p:spPr>
          <a:xfrm>
            <a:off x="428396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Цилиндр 79">
            <a:hlinkClick r:id="" action="ppaction://macro?name=DragandDrop"/>
          </p:cNvPr>
          <p:cNvSpPr/>
          <p:nvPr/>
        </p:nvSpPr>
        <p:spPr>
          <a:xfrm>
            <a:off x="529208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Цилиндр 83">
            <a:hlinkClick r:id="" action="ppaction://macro?name=DragandDrop"/>
          </p:cNvPr>
          <p:cNvSpPr/>
          <p:nvPr/>
        </p:nvSpPr>
        <p:spPr>
          <a:xfrm>
            <a:off x="5796136" y="5705872"/>
            <a:ext cx="504056" cy="1152128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Цилиндр 84">
            <a:hlinkClick r:id="" action="ppaction://macro?name=DragandDrop"/>
          </p:cNvPr>
          <p:cNvSpPr/>
          <p:nvPr/>
        </p:nvSpPr>
        <p:spPr>
          <a:xfrm>
            <a:off x="630019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Цилиндр 85">
            <a:hlinkClick r:id="" action="ppaction://macro?name=DragandDrop"/>
          </p:cNvPr>
          <p:cNvSpPr/>
          <p:nvPr/>
        </p:nvSpPr>
        <p:spPr>
          <a:xfrm>
            <a:off x="680424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Цилиндр 86">
            <a:hlinkClick r:id="" action="ppaction://macro?name=DragandDrop"/>
          </p:cNvPr>
          <p:cNvSpPr/>
          <p:nvPr/>
        </p:nvSpPr>
        <p:spPr>
          <a:xfrm>
            <a:off x="738031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Цилиндр 87">
            <a:hlinkClick r:id="" action="ppaction://macro?name=DragandDrop"/>
          </p:cNvPr>
          <p:cNvSpPr/>
          <p:nvPr/>
        </p:nvSpPr>
        <p:spPr>
          <a:xfrm>
            <a:off x="795637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Цилиндр 88">
            <a:hlinkClick r:id="" action="ppaction://macro?name=DragandDrop"/>
          </p:cNvPr>
          <p:cNvSpPr/>
          <p:nvPr/>
        </p:nvSpPr>
        <p:spPr>
          <a:xfrm>
            <a:off x="856793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156176" y="1196752"/>
            <a:ext cx="2744726" cy="1077218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Структурная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формула</a:t>
            </a:r>
            <a:endParaRPr lang="ru-RU" sz="32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79512" y="1196752"/>
            <a:ext cx="325589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Молекулярная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формула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6" name="Цилиндр 95">
            <a:hlinkClick r:id="" action="ppaction://macro?name=DragandDrop"/>
          </p:cNvPr>
          <p:cNvSpPr/>
          <p:nvPr/>
        </p:nvSpPr>
        <p:spPr>
          <a:xfrm>
            <a:off x="377991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Цилиндр 97">
            <a:hlinkClick r:id="" action="ppaction://macro?name=DragandDrop"/>
          </p:cNvPr>
          <p:cNvSpPr/>
          <p:nvPr/>
        </p:nvSpPr>
        <p:spPr>
          <a:xfrm>
            <a:off x="377991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Цилиндр 98">
            <a:hlinkClick r:id="" action="ppaction://macro?name=DragandDrop"/>
          </p:cNvPr>
          <p:cNvSpPr/>
          <p:nvPr/>
        </p:nvSpPr>
        <p:spPr>
          <a:xfrm>
            <a:off x="377991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Цилиндр 99">
            <a:hlinkClick r:id="" action="ppaction://macro?name=DragandDrop"/>
          </p:cNvPr>
          <p:cNvSpPr/>
          <p:nvPr/>
        </p:nvSpPr>
        <p:spPr>
          <a:xfrm>
            <a:off x="377991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Цилиндр 100">
            <a:hlinkClick r:id="" action="ppaction://macro?name=DragandDrop"/>
          </p:cNvPr>
          <p:cNvSpPr/>
          <p:nvPr/>
        </p:nvSpPr>
        <p:spPr>
          <a:xfrm>
            <a:off x="377991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Цилиндр 101">
            <a:hlinkClick r:id="" action="ppaction://macro?name=DragandDrop"/>
          </p:cNvPr>
          <p:cNvSpPr/>
          <p:nvPr/>
        </p:nvSpPr>
        <p:spPr>
          <a:xfrm>
            <a:off x="377991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Цилиндр 102">
            <a:hlinkClick r:id="" action="ppaction://macro?name=DragandDrop"/>
          </p:cNvPr>
          <p:cNvSpPr/>
          <p:nvPr/>
        </p:nvSpPr>
        <p:spPr>
          <a:xfrm>
            <a:off x="377991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Цилиндр 103">
            <a:hlinkClick r:id="" action="ppaction://macro?name=DragandDrop"/>
          </p:cNvPr>
          <p:cNvSpPr/>
          <p:nvPr/>
        </p:nvSpPr>
        <p:spPr>
          <a:xfrm>
            <a:off x="3995936" y="6209928"/>
            <a:ext cx="288032" cy="64807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Цилиндр 104">
            <a:hlinkClick r:id="" action="ppaction://macro?name=DragandDrop"/>
          </p:cNvPr>
          <p:cNvSpPr/>
          <p:nvPr/>
        </p:nvSpPr>
        <p:spPr>
          <a:xfrm>
            <a:off x="3995936" y="6209928"/>
            <a:ext cx="288032" cy="64807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Цилиндр 105">
            <a:hlinkClick r:id="" action="ppaction://macro?name=DragandDrop"/>
          </p:cNvPr>
          <p:cNvSpPr/>
          <p:nvPr/>
        </p:nvSpPr>
        <p:spPr>
          <a:xfrm>
            <a:off x="3995936" y="6209928"/>
            <a:ext cx="288032" cy="64807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Цилиндр 106">
            <a:hlinkClick r:id="" action="ppaction://macro?name=DragandDrop"/>
          </p:cNvPr>
          <p:cNvSpPr/>
          <p:nvPr/>
        </p:nvSpPr>
        <p:spPr>
          <a:xfrm>
            <a:off x="3995936" y="6209928"/>
            <a:ext cx="288032" cy="64807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Цилиндр 107">
            <a:hlinkClick r:id="" action="ppaction://macro?name=DragandDrop"/>
          </p:cNvPr>
          <p:cNvSpPr/>
          <p:nvPr/>
        </p:nvSpPr>
        <p:spPr>
          <a:xfrm>
            <a:off x="428396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Цилиндр 108">
            <a:hlinkClick r:id="" action="ppaction://macro?name=DragandDrop"/>
          </p:cNvPr>
          <p:cNvSpPr/>
          <p:nvPr/>
        </p:nvSpPr>
        <p:spPr>
          <a:xfrm>
            <a:off x="428396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Цилиндр 109">
            <a:hlinkClick r:id="" action="ppaction://macro?name=DragandDrop"/>
          </p:cNvPr>
          <p:cNvSpPr/>
          <p:nvPr/>
        </p:nvSpPr>
        <p:spPr>
          <a:xfrm>
            <a:off x="428396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Цилиндр 110">
            <a:hlinkClick r:id="" action="ppaction://macro?name=DragandDrop"/>
          </p:cNvPr>
          <p:cNvSpPr/>
          <p:nvPr/>
        </p:nvSpPr>
        <p:spPr>
          <a:xfrm>
            <a:off x="428396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Цилиндр 111">
            <a:hlinkClick r:id="" action="ppaction://macro?name=DragandDrop"/>
          </p:cNvPr>
          <p:cNvSpPr/>
          <p:nvPr/>
        </p:nvSpPr>
        <p:spPr>
          <a:xfrm>
            <a:off x="428396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Цилиндр 112">
            <a:hlinkClick r:id="" action="ppaction://macro?name=DragandDrop"/>
          </p:cNvPr>
          <p:cNvSpPr/>
          <p:nvPr/>
        </p:nvSpPr>
        <p:spPr>
          <a:xfrm>
            <a:off x="478802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Цилиндр 113">
            <a:hlinkClick r:id="" action="ppaction://macro?name=DragandDrop"/>
          </p:cNvPr>
          <p:cNvSpPr/>
          <p:nvPr/>
        </p:nvSpPr>
        <p:spPr>
          <a:xfrm>
            <a:off x="478802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Цилиндр 114">
            <a:hlinkClick r:id="" action="ppaction://macro?name=DragandDrop"/>
          </p:cNvPr>
          <p:cNvSpPr/>
          <p:nvPr/>
        </p:nvSpPr>
        <p:spPr>
          <a:xfrm>
            <a:off x="478802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Цилиндр 115">
            <a:hlinkClick r:id="" action="ppaction://macro?name=DragandDrop"/>
          </p:cNvPr>
          <p:cNvSpPr/>
          <p:nvPr/>
        </p:nvSpPr>
        <p:spPr>
          <a:xfrm>
            <a:off x="478802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Цилиндр 116">
            <a:hlinkClick r:id="" action="ppaction://macro?name=DragandDrop"/>
          </p:cNvPr>
          <p:cNvSpPr/>
          <p:nvPr/>
        </p:nvSpPr>
        <p:spPr>
          <a:xfrm>
            <a:off x="478802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Цилиндр 117">
            <a:hlinkClick r:id="" action="ppaction://macro?name=DragandDrop"/>
          </p:cNvPr>
          <p:cNvSpPr/>
          <p:nvPr/>
        </p:nvSpPr>
        <p:spPr>
          <a:xfrm>
            <a:off x="529208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Цилиндр 118">
            <a:hlinkClick r:id="" action="ppaction://macro?name=DragandDrop"/>
          </p:cNvPr>
          <p:cNvSpPr/>
          <p:nvPr/>
        </p:nvSpPr>
        <p:spPr>
          <a:xfrm>
            <a:off x="529208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Цилиндр 119">
            <a:hlinkClick r:id="" action="ppaction://macro?name=DragandDrop"/>
          </p:cNvPr>
          <p:cNvSpPr/>
          <p:nvPr/>
        </p:nvSpPr>
        <p:spPr>
          <a:xfrm>
            <a:off x="529208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Цилиндр 120">
            <a:hlinkClick r:id="" action="ppaction://macro?name=DragandDrop"/>
          </p:cNvPr>
          <p:cNvSpPr/>
          <p:nvPr/>
        </p:nvSpPr>
        <p:spPr>
          <a:xfrm>
            <a:off x="529208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Цилиндр 121">
            <a:hlinkClick r:id="" action="ppaction://macro?name=DragandDrop"/>
          </p:cNvPr>
          <p:cNvSpPr/>
          <p:nvPr/>
        </p:nvSpPr>
        <p:spPr>
          <a:xfrm>
            <a:off x="529208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Цилиндр 122">
            <a:hlinkClick r:id="" action="ppaction://macro?name=DragandDrop"/>
          </p:cNvPr>
          <p:cNvSpPr/>
          <p:nvPr/>
        </p:nvSpPr>
        <p:spPr>
          <a:xfrm>
            <a:off x="529208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Цилиндр 123">
            <a:hlinkClick r:id="" action="ppaction://macro?name=DragandDrop"/>
          </p:cNvPr>
          <p:cNvSpPr/>
          <p:nvPr/>
        </p:nvSpPr>
        <p:spPr>
          <a:xfrm>
            <a:off x="529208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Цилиндр 124">
            <a:hlinkClick r:id="" action="ppaction://macro?name=DragandDrop"/>
          </p:cNvPr>
          <p:cNvSpPr/>
          <p:nvPr/>
        </p:nvSpPr>
        <p:spPr>
          <a:xfrm>
            <a:off x="529208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Цилиндр 125">
            <a:hlinkClick r:id="" action="ppaction://macro?name=DragandDrop"/>
          </p:cNvPr>
          <p:cNvSpPr/>
          <p:nvPr/>
        </p:nvSpPr>
        <p:spPr>
          <a:xfrm>
            <a:off x="529208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Цилиндр 126">
            <a:hlinkClick r:id="" action="ppaction://macro?name=DragandDrop"/>
          </p:cNvPr>
          <p:cNvSpPr/>
          <p:nvPr/>
        </p:nvSpPr>
        <p:spPr>
          <a:xfrm>
            <a:off x="5796136" y="5705872"/>
            <a:ext cx="504056" cy="1152128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Цилиндр 127">
            <a:hlinkClick r:id="" action="ppaction://macro?name=DragandDrop"/>
          </p:cNvPr>
          <p:cNvSpPr/>
          <p:nvPr/>
        </p:nvSpPr>
        <p:spPr>
          <a:xfrm>
            <a:off x="5796136" y="5705872"/>
            <a:ext cx="504056" cy="1152128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Цилиндр 128">
            <a:hlinkClick r:id="" action="ppaction://macro?name=DragandDrop"/>
          </p:cNvPr>
          <p:cNvSpPr/>
          <p:nvPr/>
        </p:nvSpPr>
        <p:spPr>
          <a:xfrm>
            <a:off x="5796136" y="5705872"/>
            <a:ext cx="504056" cy="1152128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Цилиндр 129">
            <a:hlinkClick r:id="" action="ppaction://macro?name=DragandDrop"/>
          </p:cNvPr>
          <p:cNvSpPr/>
          <p:nvPr/>
        </p:nvSpPr>
        <p:spPr>
          <a:xfrm>
            <a:off x="5796136" y="5705872"/>
            <a:ext cx="504056" cy="1152128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Цилиндр 130">
            <a:hlinkClick r:id="" action="ppaction://macro?name=DragandDrop"/>
          </p:cNvPr>
          <p:cNvSpPr/>
          <p:nvPr/>
        </p:nvSpPr>
        <p:spPr>
          <a:xfrm>
            <a:off x="630019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Цилиндр 131">
            <a:hlinkClick r:id="" action="ppaction://macro?name=DragandDrop"/>
          </p:cNvPr>
          <p:cNvSpPr/>
          <p:nvPr/>
        </p:nvSpPr>
        <p:spPr>
          <a:xfrm>
            <a:off x="630019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Цилиндр 132">
            <a:hlinkClick r:id="" action="ppaction://macro?name=DragandDrop"/>
          </p:cNvPr>
          <p:cNvSpPr/>
          <p:nvPr/>
        </p:nvSpPr>
        <p:spPr>
          <a:xfrm>
            <a:off x="630019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Цилиндр 133">
            <a:hlinkClick r:id="" action="ppaction://macro?name=DragandDrop"/>
          </p:cNvPr>
          <p:cNvSpPr/>
          <p:nvPr/>
        </p:nvSpPr>
        <p:spPr>
          <a:xfrm>
            <a:off x="630019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Цилиндр 134">
            <a:hlinkClick r:id="" action="ppaction://macro?name=DragandDrop"/>
          </p:cNvPr>
          <p:cNvSpPr/>
          <p:nvPr/>
        </p:nvSpPr>
        <p:spPr>
          <a:xfrm>
            <a:off x="630019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Цилиндр 135">
            <a:hlinkClick r:id="" action="ppaction://macro?name=DragandDrop"/>
          </p:cNvPr>
          <p:cNvSpPr/>
          <p:nvPr/>
        </p:nvSpPr>
        <p:spPr>
          <a:xfrm>
            <a:off x="630019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Цилиндр 136">
            <a:hlinkClick r:id="" action="ppaction://macro?name=DragandDrop"/>
          </p:cNvPr>
          <p:cNvSpPr/>
          <p:nvPr/>
        </p:nvSpPr>
        <p:spPr>
          <a:xfrm>
            <a:off x="680424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Цилиндр 137">
            <a:hlinkClick r:id="" action="ppaction://macro?name=DragandDrop"/>
          </p:cNvPr>
          <p:cNvSpPr/>
          <p:nvPr/>
        </p:nvSpPr>
        <p:spPr>
          <a:xfrm>
            <a:off x="680424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Цилиндр 138">
            <a:hlinkClick r:id="" action="ppaction://macro?name=DragandDrop"/>
          </p:cNvPr>
          <p:cNvSpPr/>
          <p:nvPr/>
        </p:nvSpPr>
        <p:spPr>
          <a:xfrm>
            <a:off x="680424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Цилиндр 139">
            <a:hlinkClick r:id="" action="ppaction://macro?name=DragandDrop"/>
          </p:cNvPr>
          <p:cNvSpPr/>
          <p:nvPr/>
        </p:nvSpPr>
        <p:spPr>
          <a:xfrm>
            <a:off x="680424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Цилиндр 140">
            <a:hlinkClick r:id="" action="ppaction://macro?name=DragandDrop"/>
          </p:cNvPr>
          <p:cNvSpPr/>
          <p:nvPr/>
        </p:nvSpPr>
        <p:spPr>
          <a:xfrm>
            <a:off x="680424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Цилиндр 141">
            <a:hlinkClick r:id="" action="ppaction://macro?name=DragandDrop"/>
          </p:cNvPr>
          <p:cNvSpPr/>
          <p:nvPr/>
        </p:nvSpPr>
        <p:spPr>
          <a:xfrm>
            <a:off x="738031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Цилиндр 142">
            <a:hlinkClick r:id="" action="ppaction://macro?name=DragandDrop"/>
          </p:cNvPr>
          <p:cNvSpPr/>
          <p:nvPr/>
        </p:nvSpPr>
        <p:spPr>
          <a:xfrm>
            <a:off x="738031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Цилиндр 143">
            <a:hlinkClick r:id="" action="ppaction://macro?name=DragandDrop"/>
          </p:cNvPr>
          <p:cNvSpPr/>
          <p:nvPr/>
        </p:nvSpPr>
        <p:spPr>
          <a:xfrm>
            <a:off x="738031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Цилиндр 144">
            <a:hlinkClick r:id="" action="ppaction://macro?name=DragandDrop"/>
          </p:cNvPr>
          <p:cNvSpPr/>
          <p:nvPr/>
        </p:nvSpPr>
        <p:spPr>
          <a:xfrm>
            <a:off x="738031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Цилиндр 145">
            <a:hlinkClick r:id="" action="ppaction://macro?name=DragandDrop"/>
          </p:cNvPr>
          <p:cNvSpPr/>
          <p:nvPr/>
        </p:nvSpPr>
        <p:spPr>
          <a:xfrm>
            <a:off x="738031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Цилиндр 146">
            <a:hlinkClick r:id="" action="ppaction://macro?name=DragandDrop"/>
          </p:cNvPr>
          <p:cNvSpPr/>
          <p:nvPr/>
        </p:nvSpPr>
        <p:spPr>
          <a:xfrm>
            <a:off x="795637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Цилиндр 147">
            <a:hlinkClick r:id="" action="ppaction://macro?name=DragandDrop"/>
          </p:cNvPr>
          <p:cNvSpPr/>
          <p:nvPr/>
        </p:nvSpPr>
        <p:spPr>
          <a:xfrm>
            <a:off x="795637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Цилиндр 148">
            <a:hlinkClick r:id="" action="ppaction://macro?name=DragandDrop"/>
          </p:cNvPr>
          <p:cNvSpPr/>
          <p:nvPr/>
        </p:nvSpPr>
        <p:spPr>
          <a:xfrm>
            <a:off x="795637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Цилиндр 149">
            <a:hlinkClick r:id="" action="ppaction://macro?name=DragandDrop"/>
          </p:cNvPr>
          <p:cNvSpPr/>
          <p:nvPr/>
        </p:nvSpPr>
        <p:spPr>
          <a:xfrm>
            <a:off x="795637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Цилиндр 150">
            <a:hlinkClick r:id="" action="ppaction://macro?name=DragandDrop"/>
          </p:cNvPr>
          <p:cNvSpPr/>
          <p:nvPr/>
        </p:nvSpPr>
        <p:spPr>
          <a:xfrm>
            <a:off x="795637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Цилиндр 151">
            <a:hlinkClick r:id="" action="ppaction://macro?name=DragandDrop"/>
          </p:cNvPr>
          <p:cNvSpPr/>
          <p:nvPr/>
        </p:nvSpPr>
        <p:spPr>
          <a:xfrm>
            <a:off x="856793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Цилиндр 152">
            <a:hlinkClick r:id="" action="ppaction://macro?name=DragandDrop"/>
          </p:cNvPr>
          <p:cNvSpPr/>
          <p:nvPr/>
        </p:nvSpPr>
        <p:spPr>
          <a:xfrm>
            <a:off x="856793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Цилиндр 153">
            <a:hlinkClick r:id="" action="ppaction://macro?name=DragandDrop"/>
          </p:cNvPr>
          <p:cNvSpPr/>
          <p:nvPr/>
        </p:nvSpPr>
        <p:spPr>
          <a:xfrm>
            <a:off x="856793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Цилиндр 154">
            <a:hlinkClick r:id="" action="ppaction://macro?name=DragandDrop"/>
          </p:cNvPr>
          <p:cNvSpPr/>
          <p:nvPr/>
        </p:nvSpPr>
        <p:spPr>
          <a:xfrm>
            <a:off x="856793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Цилиндр 155">
            <a:hlinkClick r:id="" action="ppaction://macro?name=DragandDrop"/>
          </p:cNvPr>
          <p:cNvSpPr/>
          <p:nvPr/>
        </p:nvSpPr>
        <p:spPr>
          <a:xfrm>
            <a:off x="8722022" y="5240498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979712" y="6334780"/>
            <a:ext cx="10647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411760" y="188640"/>
            <a:ext cx="41149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Карбонат кальция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83568" y="2420888"/>
            <a:ext cx="2300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5292080" y="2780928"/>
            <a:ext cx="1080120" cy="108012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6228184" y="2492896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6300192" y="3212976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7596336" y="2780928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876256" y="2780928"/>
            <a:ext cx="720080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ln w="1143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48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="1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="1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en-US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48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4800" b="1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16·3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=100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 93"/>
          <p:cNvSpPr/>
          <p:nvPr/>
        </p:nvSpPr>
        <p:spPr>
          <a:xfrm>
            <a:off x="6156176" y="1196752"/>
            <a:ext cx="2744726" cy="1077218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Структурная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формула</a:t>
            </a:r>
            <a:endParaRPr lang="ru-RU" sz="32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79512" y="1196752"/>
            <a:ext cx="325589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Молекулярная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формула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521517" y="188640"/>
            <a:ext cx="58953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Основный 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Карбонат  меди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0" y="2420888"/>
            <a:ext cx="42242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CuOH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3347864" y="2492896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3347864" y="2492896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 rot="18546253">
            <a:off x="3350288" y="2495320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2699792" y="2492896"/>
            <a:ext cx="720080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2267744" y="36450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Нахождение в природе</a:t>
            </a:r>
          </a:p>
        </p:txBody>
      </p:sp>
      <p:sp>
        <p:nvSpPr>
          <p:cNvPr id="18" name="Овал 17"/>
          <p:cNvSpPr/>
          <p:nvPr/>
        </p:nvSpPr>
        <p:spPr>
          <a:xfrm rot="18546253">
            <a:off x="1262057" y="2423312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18546253">
            <a:off x="1262055" y="2423312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51520" y="2276872"/>
            <a:ext cx="1080120" cy="1080120"/>
          </a:xfrm>
          <a:prstGeom prst="ellipse">
            <a:avLst/>
          </a:prstGeom>
          <a:solidFill>
            <a:srgbClr val="00B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051720" y="2636912"/>
            <a:ext cx="360040" cy="36004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051720" y="2636912"/>
            <a:ext cx="360040" cy="36004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79512" y="2348880"/>
            <a:ext cx="1080120" cy="1080120"/>
          </a:xfrm>
          <a:prstGeom prst="ellipse">
            <a:avLst/>
          </a:prstGeom>
          <a:solidFill>
            <a:srgbClr val="00B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ритм\Desktop\images 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869160"/>
            <a:ext cx="2016224" cy="1390499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4924198" y="6211669"/>
            <a:ext cx="33999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патина на меди</a:t>
            </a:r>
            <a:endParaRPr lang="ru-RU" sz="36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Users\ритм\Desktop\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1" y="4869160"/>
            <a:ext cx="2099035" cy="1404739"/>
          </a:xfrm>
          <a:prstGeom prst="rect">
            <a:avLst/>
          </a:prstGeom>
          <a:noFill/>
        </p:spPr>
      </p:pic>
      <p:pic>
        <p:nvPicPr>
          <p:cNvPr id="2054" name="Picture 6" descr="C:\Users\ритм\Desktop\3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 flipV="1">
            <a:off x="5796136" y="4797152"/>
            <a:ext cx="2153816" cy="1440160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1835696" y="6211669"/>
            <a:ext cx="19440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малахит</a:t>
            </a:r>
            <a:endParaRPr lang="ru-RU" sz="36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32948E-6 L 0.51198 0.01041 " pathEditMode="relative" ptsTypes="AA">
                                      <p:cBhvr>
                                        <p:cTn id="1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32948E-6 L 0.51979 0.0104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32948E-6 L 0.38594 -0.0524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812 0.07353 " pathEditMode="relative" ptsTypes="AA">
                                      <p:cBhvr>
                                        <p:cTn id="3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43 0.00532 L 0.59878 0.0735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2613 L 0.61041 -0.0786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1017 L 0.4092 -0.0527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23 L 0.40122 0.083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6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532 L 0.28334 -0.0628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00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57 0.06289 " pathEditMode="relative" ptsTypes="AA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77" grpId="0"/>
      <p:bldP spid="79" grpId="0" animBg="1"/>
      <p:bldP spid="79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5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 93"/>
          <p:cNvSpPr/>
          <p:nvPr/>
        </p:nvSpPr>
        <p:spPr>
          <a:xfrm>
            <a:off x="6156176" y="1196752"/>
            <a:ext cx="2744726" cy="1077218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Структурная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формула</a:t>
            </a:r>
            <a:endParaRPr lang="ru-RU" sz="32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79512" y="1196752"/>
            <a:ext cx="325589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Молекулярная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формула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Цилиндр 6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Цилиндр 18">
            <a:hlinkClick r:id="" action="ppaction://macro?name=DragandDrop"/>
          </p:cNvPr>
          <p:cNvSpPr/>
          <p:nvPr/>
        </p:nvSpPr>
        <p:spPr>
          <a:xfrm>
            <a:off x="3275856" y="6209928"/>
            <a:ext cx="288032" cy="64807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Цилиндр 58">
            <a:hlinkClick r:id="" action="ppaction://macro?name=DragandDrop"/>
          </p:cNvPr>
          <p:cNvSpPr/>
          <p:nvPr/>
        </p:nvSpPr>
        <p:spPr>
          <a:xfrm>
            <a:off x="406794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Цилиндр 74">
            <a:hlinkClick r:id="" action="ppaction://macro?name=DragandDrop"/>
          </p:cNvPr>
          <p:cNvSpPr/>
          <p:nvPr/>
        </p:nvSpPr>
        <p:spPr>
          <a:xfrm>
            <a:off x="356388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Цилиндр 79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Цилиндр 83">
            <a:hlinkClick r:id="" action="ppaction://macro?name=DragandDrop"/>
          </p:cNvPr>
          <p:cNvSpPr/>
          <p:nvPr/>
        </p:nvSpPr>
        <p:spPr>
          <a:xfrm>
            <a:off x="5076056" y="5705872"/>
            <a:ext cx="504056" cy="1152128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Цилиндр 84">
            <a:hlinkClick r:id="" action="ppaction://macro?name=DragandDrop"/>
          </p:cNvPr>
          <p:cNvSpPr/>
          <p:nvPr/>
        </p:nvSpPr>
        <p:spPr>
          <a:xfrm>
            <a:off x="558011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Цилиндр 85">
            <a:hlinkClick r:id="" action="ppaction://macro?name=DragandDrop"/>
          </p:cNvPr>
          <p:cNvSpPr/>
          <p:nvPr/>
        </p:nvSpPr>
        <p:spPr>
          <a:xfrm>
            <a:off x="608416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Цилиндр 86">
            <a:hlinkClick r:id="" action="ppaction://macro?name=DragandDrop"/>
          </p:cNvPr>
          <p:cNvSpPr/>
          <p:nvPr/>
        </p:nvSpPr>
        <p:spPr>
          <a:xfrm>
            <a:off x="666023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Цилиндр 87">
            <a:hlinkClick r:id="" action="ppaction://macro?name=DragandDrop"/>
          </p:cNvPr>
          <p:cNvSpPr/>
          <p:nvPr/>
        </p:nvSpPr>
        <p:spPr>
          <a:xfrm>
            <a:off x="723629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Цилиндр 88">
            <a:hlinkClick r:id="" action="ppaction://macro?name=DragandDrop"/>
          </p:cNvPr>
          <p:cNvSpPr/>
          <p:nvPr/>
        </p:nvSpPr>
        <p:spPr>
          <a:xfrm>
            <a:off x="784785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Цилиндр 95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Цилиндр 97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Цилиндр 98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Цилиндр 99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Цилиндр 100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Цилиндр 101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Цилиндр 102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Цилиндр 103">
            <a:hlinkClick r:id="" action="ppaction://macro?name=DragandDrop"/>
          </p:cNvPr>
          <p:cNvSpPr/>
          <p:nvPr/>
        </p:nvSpPr>
        <p:spPr>
          <a:xfrm>
            <a:off x="3275856" y="6209928"/>
            <a:ext cx="288032" cy="64807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Цилиндр 104">
            <a:hlinkClick r:id="" action="ppaction://macro?name=DragandDrop"/>
          </p:cNvPr>
          <p:cNvSpPr/>
          <p:nvPr/>
        </p:nvSpPr>
        <p:spPr>
          <a:xfrm>
            <a:off x="3275856" y="6209928"/>
            <a:ext cx="288032" cy="64807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Цилиндр 105">
            <a:hlinkClick r:id="" action="ppaction://macro?name=DragandDrop"/>
          </p:cNvPr>
          <p:cNvSpPr/>
          <p:nvPr/>
        </p:nvSpPr>
        <p:spPr>
          <a:xfrm>
            <a:off x="3275856" y="6209928"/>
            <a:ext cx="288032" cy="64807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Цилиндр 106">
            <a:hlinkClick r:id="" action="ppaction://macro?name=DragandDrop"/>
          </p:cNvPr>
          <p:cNvSpPr/>
          <p:nvPr/>
        </p:nvSpPr>
        <p:spPr>
          <a:xfrm>
            <a:off x="3275856" y="6209928"/>
            <a:ext cx="288032" cy="64807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Цилиндр 107">
            <a:hlinkClick r:id="" action="ppaction://macro?name=DragandDrop"/>
          </p:cNvPr>
          <p:cNvSpPr/>
          <p:nvPr/>
        </p:nvSpPr>
        <p:spPr>
          <a:xfrm>
            <a:off x="356388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Цилиндр 108">
            <a:hlinkClick r:id="" action="ppaction://macro?name=DragandDrop"/>
          </p:cNvPr>
          <p:cNvSpPr/>
          <p:nvPr/>
        </p:nvSpPr>
        <p:spPr>
          <a:xfrm>
            <a:off x="356388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Цилиндр 109">
            <a:hlinkClick r:id="" action="ppaction://macro?name=DragandDrop"/>
          </p:cNvPr>
          <p:cNvSpPr/>
          <p:nvPr/>
        </p:nvSpPr>
        <p:spPr>
          <a:xfrm>
            <a:off x="356388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Цилиндр 110">
            <a:hlinkClick r:id="" action="ppaction://macro?name=DragandDrop"/>
          </p:cNvPr>
          <p:cNvSpPr/>
          <p:nvPr/>
        </p:nvSpPr>
        <p:spPr>
          <a:xfrm>
            <a:off x="356388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Цилиндр 111">
            <a:hlinkClick r:id="" action="ppaction://macro?name=DragandDrop"/>
          </p:cNvPr>
          <p:cNvSpPr/>
          <p:nvPr/>
        </p:nvSpPr>
        <p:spPr>
          <a:xfrm>
            <a:off x="356388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Цилиндр 112">
            <a:hlinkClick r:id="" action="ppaction://macro?name=DragandDrop"/>
          </p:cNvPr>
          <p:cNvSpPr/>
          <p:nvPr/>
        </p:nvSpPr>
        <p:spPr>
          <a:xfrm>
            <a:off x="406794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Цилиндр 113">
            <a:hlinkClick r:id="" action="ppaction://macro?name=DragandDrop"/>
          </p:cNvPr>
          <p:cNvSpPr/>
          <p:nvPr/>
        </p:nvSpPr>
        <p:spPr>
          <a:xfrm>
            <a:off x="406794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Цилиндр 114">
            <a:hlinkClick r:id="" action="ppaction://macro?name=DragandDrop"/>
          </p:cNvPr>
          <p:cNvSpPr/>
          <p:nvPr/>
        </p:nvSpPr>
        <p:spPr>
          <a:xfrm>
            <a:off x="406794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Цилиндр 115">
            <a:hlinkClick r:id="" action="ppaction://macro?name=DragandDrop"/>
          </p:cNvPr>
          <p:cNvSpPr/>
          <p:nvPr/>
        </p:nvSpPr>
        <p:spPr>
          <a:xfrm>
            <a:off x="406794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Цилиндр 116">
            <a:hlinkClick r:id="" action="ppaction://macro?name=DragandDrop"/>
          </p:cNvPr>
          <p:cNvSpPr/>
          <p:nvPr/>
        </p:nvSpPr>
        <p:spPr>
          <a:xfrm>
            <a:off x="406794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Цилиндр 117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Цилиндр 118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Цилиндр 119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Цилиндр 120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Цилиндр 121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Цилиндр 122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Цилиндр 123">
            <a:hlinkClick r:id="" action="ppaction://macro?name=DragandDrop"/>
          </p:cNvPr>
          <p:cNvSpPr/>
          <p:nvPr/>
        </p:nvSpPr>
        <p:spPr>
          <a:xfrm>
            <a:off x="4582157" y="5844951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Цилиндр 124">
            <a:hlinkClick r:id="" action="ppaction://macro?name=DragandDrop"/>
          </p:cNvPr>
          <p:cNvSpPr/>
          <p:nvPr/>
        </p:nvSpPr>
        <p:spPr>
          <a:xfrm>
            <a:off x="4546438" y="5844951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Цилиндр 125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Цилиндр 126">
            <a:hlinkClick r:id="" action="ppaction://macro?name=DragandDrop"/>
          </p:cNvPr>
          <p:cNvSpPr/>
          <p:nvPr/>
        </p:nvSpPr>
        <p:spPr>
          <a:xfrm>
            <a:off x="5076056" y="5705872"/>
            <a:ext cx="504056" cy="1152128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Цилиндр 127">
            <a:hlinkClick r:id="" action="ppaction://macro?name=DragandDrop"/>
          </p:cNvPr>
          <p:cNvSpPr/>
          <p:nvPr/>
        </p:nvSpPr>
        <p:spPr>
          <a:xfrm>
            <a:off x="5076056" y="5705872"/>
            <a:ext cx="504056" cy="1152128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Цилиндр 128">
            <a:hlinkClick r:id="" action="ppaction://macro?name=DragandDrop"/>
          </p:cNvPr>
          <p:cNvSpPr/>
          <p:nvPr/>
        </p:nvSpPr>
        <p:spPr>
          <a:xfrm>
            <a:off x="5076056" y="5705872"/>
            <a:ext cx="504056" cy="1152128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Цилиндр 129">
            <a:hlinkClick r:id="" action="ppaction://macro?name=DragandDrop"/>
          </p:cNvPr>
          <p:cNvSpPr/>
          <p:nvPr/>
        </p:nvSpPr>
        <p:spPr>
          <a:xfrm>
            <a:off x="5076056" y="5705872"/>
            <a:ext cx="504056" cy="1152128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Цилиндр 130">
            <a:hlinkClick r:id="" action="ppaction://macro?name=DragandDrop"/>
          </p:cNvPr>
          <p:cNvSpPr/>
          <p:nvPr/>
        </p:nvSpPr>
        <p:spPr>
          <a:xfrm>
            <a:off x="558011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Цилиндр 131">
            <a:hlinkClick r:id="" action="ppaction://macro?name=DragandDrop"/>
          </p:cNvPr>
          <p:cNvSpPr/>
          <p:nvPr/>
        </p:nvSpPr>
        <p:spPr>
          <a:xfrm>
            <a:off x="558011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Цилиндр 132">
            <a:hlinkClick r:id="" action="ppaction://macro?name=DragandDrop"/>
          </p:cNvPr>
          <p:cNvSpPr/>
          <p:nvPr/>
        </p:nvSpPr>
        <p:spPr>
          <a:xfrm>
            <a:off x="558011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Цилиндр 133">
            <a:hlinkClick r:id="" action="ppaction://macro?name=DragandDrop"/>
          </p:cNvPr>
          <p:cNvSpPr/>
          <p:nvPr/>
        </p:nvSpPr>
        <p:spPr>
          <a:xfrm>
            <a:off x="558011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Цилиндр 134">
            <a:hlinkClick r:id="" action="ppaction://macro?name=DragandDrop"/>
          </p:cNvPr>
          <p:cNvSpPr/>
          <p:nvPr/>
        </p:nvSpPr>
        <p:spPr>
          <a:xfrm>
            <a:off x="558011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Цилиндр 135">
            <a:hlinkClick r:id="" action="ppaction://macro?name=DragandDrop"/>
          </p:cNvPr>
          <p:cNvSpPr/>
          <p:nvPr/>
        </p:nvSpPr>
        <p:spPr>
          <a:xfrm>
            <a:off x="558011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Цилиндр 136">
            <a:hlinkClick r:id="" action="ppaction://macro?name=DragandDrop"/>
          </p:cNvPr>
          <p:cNvSpPr/>
          <p:nvPr/>
        </p:nvSpPr>
        <p:spPr>
          <a:xfrm>
            <a:off x="608416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Цилиндр 137">
            <a:hlinkClick r:id="" action="ppaction://macro?name=DragandDrop"/>
          </p:cNvPr>
          <p:cNvSpPr/>
          <p:nvPr/>
        </p:nvSpPr>
        <p:spPr>
          <a:xfrm>
            <a:off x="608416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Цилиндр 138">
            <a:hlinkClick r:id="" action="ppaction://macro?name=DragandDrop"/>
          </p:cNvPr>
          <p:cNvSpPr/>
          <p:nvPr/>
        </p:nvSpPr>
        <p:spPr>
          <a:xfrm>
            <a:off x="608416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Цилиндр 139">
            <a:hlinkClick r:id="" action="ppaction://macro?name=DragandDrop"/>
          </p:cNvPr>
          <p:cNvSpPr/>
          <p:nvPr/>
        </p:nvSpPr>
        <p:spPr>
          <a:xfrm>
            <a:off x="608416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Цилиндр 140">
            <a:hlinkClick r:id="" action="ppaction://macro?name=DragandDrop"/>
          </p:cNvPr>
          <p:cNvSpPr/>
          <p:nvPr/>
        </p:nvSpPr>
        <p:spPr>
          <a:xfrm>
            <a:off x="608416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Цилиндр 141">
            <a:hlinkClick r:id="" action="ppaction://macro?name=DragandDrop"/>
          </p:cNvPr>
          <p:cNvSpPr/>
          <p:nvPr/>
        </p:nvSpPr>
        <p:spPr>
          <a:xfrm>
            <a:off x="666023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Цилиндр 142">
            <a:hlinkClick r:id="" action="ppaction://macro?name=DragandDrop"/>
          </p:cNvPr>
          <p:cNvSpPr/>
          <p:nvPr/>
        </p:nvSpPr>
        <p:spPr>
          <a:xfrm>
            <a:off x="666023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Цилиндр 143">
            <a:hlinkClick r:id="" action="ppaction://macro?name=DragandDrop"/>
          </p:cNvPr>
          <p:cNvSpPr/>
          <p:nvPr/>
        </p:nvSpPr>
        <p:spPr>
          <a:xfrm>
            <a:off x="666023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Цилиндр 144">
            <a:hlinkClick r:id="" action="ppaction://macro?name=DragandDrop"/>
          </p:cNvPr>
          <p:cNvSpPr/>
          <p:nvPr/>
        </p:nvSpPr>
        <p:spPr>
          <a:xfrm>
            <a:off x="666023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Цилиндр 145">
            <a:hlinkClick r:id="" action="ppaction://macro?name=DragandDrop"/>
          </p:cNvPr>
          <p:cNvSpPr/>
          <p:nvPr/>
        </p:nvSpPr>
        <p:spPr>
          <a:xfrm>
            <a:off x="666023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Цилиндр 146">
            <a:hlinkClick r:id="" action="ppaction://macro?name=DragandDrop"/>
          </p:cNvPr>
          <p:cNvSpPr/>
          <p:nvPr/>
        </p:nvSpPr>
        <p:spPr>
          <a:xfrm>
            <a:off x="723629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Цилиндр 147">
            <a:hlinkClick r:id="" action="ppaction://macro?name=DragandDrop"/>
          </p:cNvPr>
          <p:cNvSpPr/>
          <p:nvPr/>
        </p:nvSpPr>
        <p:spPr>
          <a:xfrm>
            <a:off x="723629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Цилиндр 148">
            <a:hlinkClick r:id="" action="ppaction://macro?name=DragandDrop"/>
          </p:cNvPr>
          <p:cNvSpPr/>
          <p:nvPr/>
        </p:nvSpPr>
        <p:spPr>
          <a:xfrm>
            <a:off x="723629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Цилиндр 149">
            <a:hlinkClick r:id="" action="ppaction://macro?name=DragandDrop"/>
          </p:cNvPr>
          <p:cNvSpPr/>
          <p:nvPr/>
        </p:nvSpPr>
        <p:spPr>
          <a:xfrm>
            <a:off x="723629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Цилиндр 150">
            <a:hlinkClick r:id="" action="ppaction://macro?name=DragandDrop"/>
          </p:cNvPr>
          <p:cNvSpPr/>
          <p:nvPr/>
        </p:nvSpPr>
        <p:spPr>
          <a:xfrm>
            <a:off x="723629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Цилиндр 151">
            <a:hlinkClick r:id="" action="ppaction://macro?name=DragandDrop"/>
          </p:cNvPr>
          <p:cNvSpPr/>
          <p:nvPr/>
        </p:nvSpPr>
        <p:spPr>
          <a:xfrm>
            <a:off x="784785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Цилиндр 152">
            <a:hlinkClick r:id="" action="ppaction://macro?name=DragandDrop"/>
          </p:cNvPr>
          <p:cNvSpPr/>
          <p:nvPr/>
        </p:nvSpPr>
        <p:spPr>
          <a:xfrm>
            <a:off x="784785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Цилиндр 153">
            <a:hlinkClick r:id="" action="ppaction://macro?name=DragandDrop"/>
          </p:cNvPr>
          <p:cNvSpPr/>
          <p:nvPr/>
        </p:nvSpPr>
        <p:spPr>
          <a:xfrm>
            <a:off x="784785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Цилиндр 154">
            <a:hlinkClick r:id="" action="ppaction://macro?name=DragandDrop"/>
          </p:cNvPr>
          <p:cNvSpPr/>
          <p:nvPr/>
        </p:nvSpPr>
        <p:spPr>
          <a:xfrm>
            <a:off x="784785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Цилиндр 155">
            <a:hlinkClick r:id="" action="ppaction://macro?name=DragandDrop"/>
          </p:cNvPr>
          <p:cNvSpPr/>
          <p:nvPr/>
        </p:nvSpPr>
        <p:spPr>
          <a:xfrm>
            <a:off x="784785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979712" y="6334780"/>
            <a:ext cx="10647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376848" y="188640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741518" y="2420888"/>
            <a:ext cx="1847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7020272" y="2852936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7092280" y="3645024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8244408" y="3212976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7596336" y="3212976"/>
            <a:ext cx="720080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1521517" y="188640"/>
            <a:ext cx="58953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Основный 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Карбонат  меди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15417" y="2348880"/>
            <a:ext cx="41088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CuOH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6084168" y="3645024"/>
            <a:ext cx="1080120" cy="1080120"/>
          </a:xfrm>
          <a:prstGeom prst="ellipse">
            <a:avLst/>
          </a:prstGeom>
          <a:solidFill>
            <a:srgbClr val="00B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5940152" y="2564904"/>
            <a:ext cx="1080120" cy="1080120"/>
          </a:xfrm>
          <a:prstGeom prst="ellipse">
            <a:avLst/>
          </a:prstGeom>
          <a:solidFill>
            <a:srgbClr val="00B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5364088" y="3789040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Овал 157"/>
          <p:cNvSpPr/>
          <p:nvPr/>
        </p:nvSpPr>
        <p:spPr>
          <a:xfrm>
            <a:off x="5220072" y="2708920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Овал 158"/>
          <p:cNvSpPr/>
          <p:nvPr/>
        </p:nvSpPr>
        <p:spPr>
          <a:xfrm>
            <a:off x="4932040" y="4005064"/>
            <a:ext cx="432048" cy="432048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Овал 159"/>
          <p:cNvSpPr/>
          <p:nvPr/>
        </p:nvSpPr>
        <p:spPr>
          <a:xfrm>
            <a:off x="4788024" y="2852936"/>
            <a:ext cx="432048" cy="432048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Цилиндр 233">
            <a:hlinkClick r:id="" action="ppaction://macro?name=DragandDrop"/>
          </p:cNvPr>
          <p:cNvSpPr/>
          <p:nvPr/>
        </p:nvSpPr>
        <p:spPr>
          <a:xfrm>
            <a:off x="8534325" y="5494126"/>
            <a:ext cx="683568" cy="178120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Цилиндр 234">
            <a:hlinkClick r:id="" action="ppaction://macro?name=DragandDrop"/>
          </p:cNvPr>
          <p:cNvSpPr/>
          <p:nvPr/>
        </p:nvSpPr>
        <p:spPr>
          <a:xfrm>
            <a:off x="8418239" y="5145868"/>
            <a:ext cx="683568" cy="178120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0872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ln w="1143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48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800" b="1" dirty="0" err="1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8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b="1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4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12+</a:t>
            </a:r>
            <a:r>
              <a:rPr lang="en-US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16·3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222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564904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b="1" dirty="0" smtClean="0">
              <a:ln w="1143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n w="1143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или так </a:t>
            </a:r>
          </a:p>
          <a:p>
            <a:r>
              <a:rPr lang="en-US" sz="4800" b="1" dirty="0" err="1" smtClean="0">
                <a:ln w="1143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48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800" b="1" dirty="0" err="1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ru-RU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en-US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8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48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222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 93"/>
          <p:cNvSpPr/>
          <p:nvPr/>
        </p:nvSpPr>
        <p:spPr>
          <a:xfrm>
            <a:off x="6156176" y="764704"/>
            <a:ext cx="2744726" cy="1077218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Структурная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формула</a:t>
            </a:r>
            <a:endParaRPr lang="ru-RU" sz="32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0" y="764704"/>
            <a:ext cx="325589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Молекулярная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формула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894728" y="188640"/>
            <a:ext cx="5148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Ортофосфат  железа (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ii)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67544" y="2060848"/>
            <a:ext cx="3147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195736" y="393305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Нахождение в природе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6211669"/>
            <a:ext cx="22060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вивианит</a:t>
            </a:r>
            <a:endParaRPr lang="ru-RU" sz="36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15616" y="6211669"/>
            <a:ext cx="24099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err="1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графтонит</a:t>
            </a:r>
            <a:endParaRPr lang="ru-RU" sz="36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ритм\Desktop\7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419194" y="4349558"/>
            <a:ext cx="1656185" cy="2119326"/>
          </a:xfrm>
          <a:prstGeom prst="rect">
            <a:avLst/>
          </a:prstGeom>
          <a:noFill/>
        </p:spPr>
      </p:pic>
      <p:pic>
        <p:nvPicPr>
          <p:cNvPr id="1027" name="Picture 3" descr="C:\Users\ритм\Desktop\87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581128"/>
            <a:ext cx="2232248" cy="1666745"/>
          </a:xfrm>
          <a:prstGeom prst="rect">
            <a:avLst/>
          </a:prstGeom>
          <a:noFill/>
        </p:spPr>
      </p:pic>
      <p:sp>
        <p:nvSpPr>
          <p:cNvPr id="32" name="Овал 31"/>
          <p:cNvSpPr/>
          <p:nvPr/>
        </p:nvSpPr>
        <p:spPr>
          <a:xfrm rot="5400000">
            <a:off x="1619672" y="2132856"/>
            <a:ext cx="792088" cy="79208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 rot="5400000">
            <a:off x="1619672" y="2132856"/>
            <a:ext cx="792088" cy="79208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 rot="2346253">
            <a:off x="2399913" y="2246642"/>
            <a:ext cx="583202" cy="62621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rot="2346253">
            <a:off x="2385589" y="2251729"/>
            <a:ext cx="583202" cy="58079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rot="2346253">
            <a:off x="2399913" y="2246642"/>
            <a:ext cx="583202" cy="62621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 rot="2346253">
            <a:off x="2398317" y="2247209"/>
            <a:ext cx="583202" cy="62115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 rot="2346253">
            <a:off x="2399914" y="2246642"/>
            <a:ext cx="583202" cy="62621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rot="2346253">
            <a:off x="2397396" y="2247536"/>
            <a:ext cx="583202" cy="61823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rot="2346253">
            <a:off x="2399915" y="2246642"/>
            <a:ext cx="583202" cy="62621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rot="5400000">
            <a:off x="683568" y="2132856"/>
            <a:ext cx="792088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rot="5400000">
            <a:off x="683568" y="2132856"/>
            <a:ext cx="792088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 rot="5400000">
            <a:off x="719572" y="2096852"/>
            <a:ext cx="792088" cy="8640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 rot="2346253">
            <a:off x="2399914" y="2246642"/>
            <a:ext cx="583202" cy="62621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531 L 0.51997 0.0839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1573 L 0.42917 0.0890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3237 L 0.3474 0.1898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1388 L 0.45937 0.1815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23699E-6 L 0.51285 0.0217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5087E-6 L 0.45798 0.0011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02196 L 0.41042 0.0113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1203 L 0.34774 0.0013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2173 L 0.29254 0.0321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08 0.02173 L 0.29219 0.0742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0.00532 L 0.64982 -0.0575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-0.01572 L 0.54722 -0.0575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0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4 -0.00531 L 0.41754 0.015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77" grpId="0"/>
      <p:bldP spid="25" grpId="0"/>
      <p:bldP spid="30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5" grpId="0" animBg="1"/>
      <p:bldP spid="45" grpId="1" animBg="1"/>
      <p:bldP spid="47" grpId="0" animBg="1"/>
      <p:bldP spid="4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 93"/>
          <p:cNvSpPr/>
          <p:nvPr/>
        </p:nvSpPr>
        <p:spPr>
          <a:xfrm>
            <a:off x="6156176" y="836712"/>
            <a:ext cx="2744726" cy="1077218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Структурная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формула</a:t>
            </a:r>
            <a:endParaRPr lang="ru-RU" sz="32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79512" y="836712"/>
            <a:ext cx="325589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Молекулярная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формула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Цилиндр 6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Цилиндр 18">
            <a:hlinkClick r:id="" action="ppaction://macro?name=DragandDrop"/>
          </p:cNvPr>
          <p:cNvSpPr/>
          <p:nvPr/>
        </p:nvSpPr>
        <p:spPr>
          <a:xfrm>
            <a:off x="3275856" y="6209928"/>
            <a:ext cx="288032" cy="64807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Цилиндр 58">
            <a:hlinkClick r:id="" action="ppaction://macro?name=DragandDrop"/>
          </p:cNvPr>
          <p:cNvSpPr/>
          <p:nvPr/>
        </p:nvSpPr>
        <p:spPr>
          <a:xfrm>
            <a:off x="406794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Цилиндр 74">
            <a:hlinkClick r:id="" action="ppaction://macro?name=DragandDrop"/>
          </p:cNvPr>
          <p:cNvSpPr/>
          <p:nvPr/>
        </p:nvSpPr>
        <p:spPr>
          <a:xfrm>
            <a:off x="356388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Цилиндр 79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Цилиндр 83">
            <a:hlinkClick r:id="" action="ppaction://macro?name=DragandDrop"/>
          </p:cNvPr>
          <p:cNvSpPr/>
          <p:nvPr/>
        </p:nvSpPr>
        <p:spPr>
          <a:xfrm>
            <a:off x="5076056" y="5705872"/>
            <a:ext cx="504056" cy="1152128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Цилиндр 84">
            <a:hlinkClick r:id="" action="ppaction://macro?name=DragandDrop"/>
          </p:cNvPr>
          <p:cNvSpPr/>
          <p:nvPr/>
        </p:nvSpPr>
        <p:spPr>
          <a:xfrm>
            <a:off x="558011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Цилиндр 85">
            <a:hlinkClick r:id="" action="ppaction://macro?name=DragandDrop"/>
          </p:cNvPr>
          <p:cNvSpPr/>
          <p:nvPr/>
        </p:nvSpPr>
        <p:spPr>
          <a:xfrm>
            <a:off x="608416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Цилиндр 86">
            <a:hlinkClick r:id="" action="ppaction://macro?name=DragandDrop"/>
          </p:cNvPr>
          <p:cNvSpPr/>
          <p:nvPr/>
        </p:nvSpPr>
        <p:spPr>
          <a:xfrm>
            <a:off x="666023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Цилиндр 87">
            <a:hlinkClick r:id="" action="ppaction://macro?name=DragandDrop"/>
          </p:cNvPr>
          <p:cNvSpPr/>
          <p:nvPr/>
        </p:nvSpPr>
        <p:spPr>
          <a:xfrm>
            <a:off x="723629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Цилиндр 88">
            <a:hlinkClick r:id="" action="ppaction://macro?name=DragandDrop"/>
          </p:cNvPr>
          <p:cNvSpPr/>
          <p:nvPr/>
        </p:nvSpPr>
        <p:spPr>
          <a:xfrm>
            <a:off x="784785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Цилиндр 95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Цилиндр 97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Цилиндр 98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Цилиндр 99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Цилиндр 100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Цилиндр 101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Цилиндр 102">
            <a:hlinkClick r:id="" action="ppaction://macro?name=DragandDrop"/>
          </p:cNvPr>
          <p:cNvSpPr/>
          <p:nvPr/>
        </p:nvSpPr>
        <p:spPr>
          <a:xfrm>
            <a:off x="3059832" y="6353944"/>
            <a:ext cx="216024" cy="504056"/>
          </a:xfrm>
          <a:prstGeom prst="can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Цилиндр 103">
            <a:hlinkClick r:id="" action="ppaction://macro?name=DragandDrop"/>
          </p:cNvPr>
          <p:cNvSpPr/>
          <p:nvPr/>
        </p:nvSpPr>
        <p:spPr>
          <a:xfrm>
            <a:off x="3275856" y="6209928"/>
            <a:ext cx="288032" cy="64807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Цилиндр 104">
            <a:hlinkClick r:id="" action="ppaction://macro?name=DragandDrop"/>
          </p:cNvPr>
          <p:cNvSpPr/>
          <p:nvPr/>
        </p:nvSpPr>
        <p:spPr>
          <a:xfrm>
            <a:off x="3275856" y="6209928"/>
            <a:ext cx="288032" cy="64807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Цилиндр 105">
            <a:hlinkClick r:id="" action="ppaction://macro?name=DragandDrop"/>
          </p:cNvPr>
          <p:cNvSpPr/>
          <p:nvPr/>
        </p:nvSpPr>
        <p:spPr>
          <a:xfrm>
            <a:off x="3275856" y="6209928"/>
            <a:ext cx="288032" cy="64807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Цилиндр 106">
            <a:hlinkClick r:id="" action="ppaction://macro?name=DragandDrop"/>
          </p:cNvPr>
          <p:cNvSpPr/>
          <p:nvPr/>
        </p:nvSpPr>
        <p:spPr>
          <a:xfrm>
            <a:off x="3275856" y="6209928"/>
            <a:ext cx="288032" cy="64807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Цилиндр 107">
            <a:hlinkClick r:id="" action="ppaction://macro?name=DragandDrop"/>
          </p:cNvPr>
          <p:cNvSpPr/>
          <p:nvPr/>
        </p:nvSpPr>
        <p:spPr>
          <a:xfrm>
            <a:off x="356388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Цилиндр 108">
            <a:hlinkClick r:id="" action="ppaction://macro?name=DragandDrop"/>
          </p:cNvPr>
          <p:cNvSpPr/>
          <p:nvPr/>
        </p:nvSpPr>
        <p:spPr>
          <a:xfrm>
            <a:off x="356388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Цилиндр 109">
            <a:hlinkClick r:id="" action="ppaction://macro?name=DragandDrop"/>
          </p:cNvPr>
          <p:cNvSpPr/>
          <p:nvPr/>
        </p:nvSpPr>
        <p:spPr>
          <a:xfrm>
            <a:off x="356388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Цилиндр 110">
            <a:hlinkClick r:id="" action="ppaction://macro?name=DragandDrop"/>
          </p:cNvPr>
          <p:cNvSpPr/>
          <p:nvPr/>
        </p:nvSpPr>
        <p:spPr>
          <a:xfrm>
            <a:off x="356388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Цилиндр 111">
            <a:hlinkClick r:id="" action="ppaction://macro?name=DragandDrop"/>
          </p:cNvPr>
          <p:cNvSpPr/>
          <p:nvPr/>
        </p:nvSpPr>
        <p:spPr>
          <a:xfrm>
            <a:off x="3563888" y="5993904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Цилиндр 112">
            <a:hlinkClick r:id="" action="ppaction://macro?name=DragandDrop"/>
          </p:cNvPr>
          <p:cNvSpPr/>
          <p:nvPr/>
        </p:nvSpPr>
        <p:spPr>
          <a:xfrm>
            <a:off x="406794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Цилиндр 113">
            <a:hlinkClick r:id="" action="ppaction://macro?name=DragandDrop"/>
          </p:cNvPr>
          <p:cNvSpPr/>
          <p:nvPr/>
        </p:nvSpPr>
        <p:spPr>
          <a:xfrm>
            <a:off x="406794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Цилиндр 114">
            <a:hlinkClick r:id="" action="ppaction://macro?name=DragandDrop"/>
          </p:cNvPr>
          <p:cNvSpPr/>
          <p:nvPr/>
        </p:nvSpPr>
        <p:spPr>
          <a:xfrm>
            <a:off x="406794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Цилиндр 115">
            <a:hlinkClick r:id="" action="ppaction://macro?name=DragandDrop"/>
          </p:cNvPr>
          <p:cNvSpPr/>
          <p:nvPr/>
        </p:nvSpPr>
        <p:spPr>
          <a:xfrm>
            <a:off x="406794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Цилиндр 116">
            <a:hlinkClick r:id="" action="ppaction://macro?name=DragandDrop"/>
          </p:cNvPr>
          <p:cNvSpPr/>
          <p:nvPr/>
        </p:nvSpPr>
        <p:spPr>
          <a:xfrm>
            <a:off x="4067944" y="5921896"/>
            <a:ext cx="504056" cy="93610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Цилиндр 117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Цилиндр 118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Цилиндр 119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Цилиндр 120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Цилиндр 121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Цилиндр 122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Цилиндр 123">
            <a:hlinkClick r:id="" action="ppaction://macro?name=DragandDrop"/>
          </p:cNvPr>
          <p:cNvSpPr/>
          <p:nvPr/>
        </p:nvSpPr>
        <p:spPr>
          <a:xfrm>
            <a:off x="4582157" y="5844951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Цилиндр 124">
            <a:hlinkClick r:id="" action="ppaction://macro?name=DragandDrop"/>
          </p:cNvPr>
          <p:cNvSpPr/>
          <p:nvPr/>
        </p:nvSpPr>
        <p:spPr>
          <a:xfrm>
            <a:off x="4546438" y="5844951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Цилиндр 125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Цилиндр 126">
            <a:hlinkClick r:id="" action="ppaction://macro?name=DragandDrop"/>
          </p:cNvPr>
          <p:cNvSpPr/>
          <p:nvPr/>
        </p:nvSpPr>
        <p:spPr>
          <a:xfrm>
            <a:off x="5076056" y="5705872"/>
            <a:ext cx="504056" cy="1152128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Цилиндр 127">
            <a:hlinkClick r:id="" action="ppaction://macro?name=DragandDrop"/>
          </p:cNvPr>
          <p:cNvSpPr/>
          <p:nvPr/>
        </p:nvSpPr>
        <p:spPr>
          <a:xfrm>
            <a:off x="5076056" y="5705872"/>
            <a:ext cx="504056" cy="1152128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Цилиндр 128">
            <a:hlinkClick r:id="" action="ppaction://macro?name=DragandDrop"/>
          </p:cNvPr>
          <p:cNvSpPr/>
          <p:nvPr/>
        </p:nvSpPr>
        <p:spPr>
          <a:xfrm>
            <a:off x="5076056" y="5705872"/>
            <a:ext cx="504056" cy="1152128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Цилиндр 129">
            <a:hlinkClick r:id="" action="ppaction://macro?name=DragandDrop"/>
          </p:cNvPr>
          <p:cNvSpPr/>
          <p:nvPr/>
        </p:nvSpPr>
        <p:spPr>
          <a:xfrm>
            <a:off x="5076056" y="5705872"/>
            <a:ext cx="504056" cy="1152128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Цилиндр 130">
            <a:hlinkClick r:id="" action="ppaction://macro?name=DragandDrop"/>
          </p:cNvPr>
          <p:cNvSpPr/>
          <p:nvPr/>
        </p:nvSpPr>
        <p:spPr>
          <a:xfrm>
            <a:off x="558011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Цилиндр 131">
            <a:hlinkClick r:id="" action="ppaction://macro?name=DragandDrop"/>
          </p:cNvPr>
          <p:cNvSpPr/>
          <p:nvPr/>
        </p:nvSpPr>
        <p:spPr>
          <a:xfrm>
            <a:off x="558011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Цилиндр 132">
            <a:hlinkClick r:id="" action="ppaction://macro?name=DragandDrop"/>
          </p:cNvPr>
          <p:cNvSpPr/>
          <p:nvPr/>
        </p:nvSpPr>
        <p:spPr>
          <a:xfrm>
            <a:off x="558011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Цилиндр 133">
            <a:hlinkClick r:id="" action="ppaction://macro?name=DragandDrop"/>
          </p:cNvPr>
          <p:cNvSpPr/>
          <p:nvPr/>
        </p:nvSpPr>
        <p:spPr>
          <a:xfrm>
            <a:off x="558011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Цилиндр 134">
            <a:hlinkClick r:id="" action="ppaction://macro?name=DragandDrop"/>
          </p:cNvPr>
          <p:cNvSpPr/>
          <p:nvPr/>
        </p:nvSpPr>
        <p:spPr>
          <a:xfrm>
            <a:off x="558011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Цилиндр 135">
            <a:hlinkClick r:id="" action="ppaction://macro?name=DragandDrop"/>
          </p:cNvPr>
          <p:cNvSpPr/>
          <p:nvPr/>
        </p:nvSpPr>
        <p:spPr>
          <a:xfrm>
            <a:off x="5580112" y="5633864"/>
            <a:ext cx="504056" cy="122413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Цилиндр 136">
            <a:hlinkClick r:id="" action="ppaction://macro?name=DragandDrop"/>
          </p:cNvPr>
          <p:cNvSpPr/>
          <p:nvPr/>
        </p:nvSpPr>
        <p:spPr>
          <a:xfrm>
            <a:off x="608416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Цилиндр 137">
            <a:hlinkClick r:id="" action="ppaction://macro?name=DragandDrop"/>
          </p:cNvPr>
          <p:cNvSpPr/>
          <p:nvPr/>
        </p:nvSpPr>
        <p:spPr>
          <a:xfrm>
            <a:off x="608416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Цилиндр 138">
            <a:hlinkClick r:id="" action="ppaction://macro?name=DragandDrop"/>
          </p:cNvPr>
          <p:cNvSpPr/>
          <p:nvPr/>
        </p:nvSpPr>
        <p:spPr>
          <a:xfrm>
            <a:off x="608416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Цилиндр 139">
            <a:hlinkClick r:id="" action="ppaction://macro?name=DragandDrop"/>
          </p:cNvPr>
          <p:cNvSpPr/>
          <p:nvPr/>
        </p:nvSpPr>
        <p:spPr>
          <a:xfrm>
            <a:off x="608416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Цилиндр 140">
            <a:hlinkClick r:id="" action="ppaction://macro?name=DragandDrop"/>
          </p:cNvPr>
          <p:cNvSpPr/>
          <p:nvPr/>
        </p:nvSpPr>
        <p:spPr>
          <a:xfrm>
            <a:off x="6084168" y="5561856"/>
            <a:ext cx="576064" cy="129614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Цилиндр 141">
            <a:hlinkClick r:id="" action="ppaction://macro?name=DragandDrop"/>
          </p:cNvPr>
          <p:cNvSpPr/>
          <p:nvPr/>
        </p:nvSpPr>
        <p:spPr>
          <a:xfrm>
            <a:off x="666023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Цилиндр 142">
            <a:hlinkClick r:id="" action="ppaction://macro?name=DragandDrop"/>
          </p:cNvPr>
          <p:cNvSpPr/>
          <p:nvPr/>
        </p:nvSpPr>
        <p:spPr>
          <a:xfrm>
            <a:off x="666023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Цилиндр 143">
            <a:hlinkClick r:id="" action="ppaction://macro?name=DragandDrop"/>
          </p:cNvPr>
          <p:cNvSpPr/>
          <p:nvPr/>
        </p:nvSpPr>
        <p:spPr>
          <a:xfrm>
            <a:off x="666023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Цилиндр 144">
            <a:hlinkClick r:id="" action="ppaction://macro?name=DragandDrop"/>
          </p:cNvPr>
          <p:cNvSpPr/>
          <p:nvPr/>
        </p:nvSpPr>
        <p:spPr>
          <a:xfrm>
            <a:off x="666023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Цилиндр 145">
            <a:hlinkClick r:id="" action="ppaction://macro?name=DragandDrop"/>
          </p:cNvPr>
          <p:cNvSpPr/>
          <p:nvPr/>
        </p:nvSpPr>
        <p:spPr>
          <a:xfrm>
            <a:off x="6660232" y="5489848"/>
            <a:ext cx="576064" cy="136815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Цилиндр 146">
            <a:hlinkClick r:id="" action="ppaction://macro?name=DragandDrop"/>
          </p:cNvPr>
          <p:cNvSpPr/>
          <p:nvPr/>
        </p:nvSpPr>
        <p:spPr>
          <a:xfrm>
            <a:off x="723629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Цилиндр 147">
            <a:hlinkClick r:id="" action="ppaction://macro?name=DragandDrop"/>
          </p:cNvPr>
          <p:cNvSpPr/>
          <p:nvPr/>
        </p:nvSpPr>
        <p:spPr>
          <a:xfrm>
            <a:off x="723629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Цилиндр 148">
            <a:hlinkClick r:id="" action="ppaction://macro?name=DragandDrop"/>
          </p:cNvPr>
          <p:cNvSpPr/>
          <p:nvPr/>
        </p:nvSpPr>
        <p:spPr>
          <a:xfrm>
            <a:off x="723629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Цилиндр 149">
            <a:hlinkClick r:id="" action="ppaction://macro?name=DragandDrop"/>
          </p:cNvPr>
          <p:cNvSpPr/>
          <p:nvPr/>
        </p:nvSpPr>
        <p:spPr>
          <a:xfrm>
            <a:off x="723629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Цилиндр 150">
            <a:hlinkClick r:id="" action="ppaction://macro?name=DragandDrop"/>
          </p:cNvPr>
          <p:cNvSpPr/>
          <p:nvPr/>
        </p:nvSpPr>
        <p:spPr>
          <a:xfrm>
            <a:off x="7236296" y="5417840"/>
            <a:ext cx="576064" cy="144016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Цилиндр 151">
            <a:hlinkClick r:id="" action="ppaction://macro?name=DragandDrop"/>
          </p:cNvPr>
          <p:cNvSpPr/>
          <p:nvPr/>
        </p:nvSpPr>
        <p:spPr>
          <a:xfrm>
            <a:off x="784785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Цилиндр 152">
            <a:hlinkClick r:id="" action="ppaction://macro?name=DragandDrop"/>
          </p:cNvPr>
          <p:cNvSpPr/>
          <p:nvPr/>
        </p:nvSpPr>
        <p:spPr>
          <a:xfrm>
            <a:off x="784785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Цилиндр 153">
            <a:hlinkClick r:id="" action="ppaction://macro?name=DragandDrop"/>
          </p:cNvPr>
          <p:cNvSpPr/>
          <p:nvPr/>
        </p:nvSpPr>
        <p:spPr>
          <a:xfrm>
            <a:off x="784785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Цилиндр 154">
            <a:hlinkClick r:id="" action="ppaction://macro?name=DragandDrop"/>
          </p:cNvPr>
          <p:cNvSpPr/>
          <p:nvPr/>
        </p:nvSpPr>
        <p:spPr>
          <a:xfrm>
            <a:off x="784785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Цилиндр 155">
            <a:hlinkClick r:id="" action="ppaction://macro?name=DragandDrop"/>
          </p:cNvPr>
          <p:cNvSpPr/>
          <p:nvPr/>
        </p:nvSpPr>
        <p:spPr>
          <a:xfrm>
            <a:off x="7847856" y="5373216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979712" y="6334780"/>
            <a:ext cx="10647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8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376848" y="188640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741518" y="2420888"/>
            <a:ext cx="1847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6732240" y="2636912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7380312" y="2636912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5940152" y="4077072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6228184" y="2060848"/>
            <a:ext cx="936104" cy="936104"/>
          </a:xfrm>
          <a:prstGeom prst="ellipse">
            <a:avLst/>
          </a:prstGeom>
          <a:solidFill>
            <a:srgbClr val="00B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7740352" y="3140968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Овал 157"/>
          <p:cNvSpPr/>
          <p:nvPr/>
        </p:nvSpPr>
        <p:spPr>
          <a:xfrm>
            <a:off x="7092280" y="4077072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Цилиндр 233">
            <a:hlinkClick r:id="" action="ppaction://macro?name=DragandDrop"/>
          </p:cNvPr>
          <p:cNvSpPr/>
          <p:nvPr/>
        </p:nvSpPr>
        <p:spPr>
          <a:xfrm>
            <a:off x="8460432" y="5076800"/>
            <a:ext cx="683568" cy="178120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56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Цилиндр 234">
            <a:hlinkClick r:id="" action="ppaction://macro?name=DragandDrop"/>
          </p:cNvPr>
          <p:cNvSpPr/>
          <p:nvPr/>
        </p:nvSpPr>
        <p:spPr>
          <a:xfrm>
            <a:off x="8460432" y="5076800"/>
            <a:ext cx="683568" cy="178120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56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251520" y="2060848"/>
            <a:ext cx="3147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Цилиндр 162">
            <a:hlinkClick r:id="" action="ppaction://macro?name=DragandDrop"/>
          </p:cNvPr>
          <p:cNvSpPr/>
          <p:nvPr/>
        </p:nvSpPr>
        <p:spPr>
          <a:xfrm>
            <a:off x="8460432" y="5076800"/>
            <a:ext cx="683568" cy="1781200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56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Цилиндр 163">
            <a:hlinkClick r:id="" action="ppaction://macro?name=DragandDrop"/>
          </p:cNvPr>
          <p:cNvSpPr/>
          <p:nvPr/>
        </p:nvSpPr>
        <p:spPr>
          <a:xfrm>
            <a:off x="4644008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Цилиндр 164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Цилиндр 165">
            <a:hlinkClick r:id="" action="ppaction://macro?name=DragandDrop"/>
          </p:cNvPr>
          <p:cNvSpPr/>
          <p:nvPr/>
        </p:nvSpPr>
        <p:spPr>
          <a:xfrm>
            <a:off x="4572000" y="5849888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Овал 166"/>
          <p:cNvSpPr/>
          <p:nvPr/>
        </p:nvSpPr>
        <p:spPr>
          <a:xfrm>
            <a:off x="4860032" y="2636912"/>
            <a:ext cx="936104" cy="936104"/>
          </a:xfrm>
          <a:prstGeom prst="ellipse">
            <a:avLst/>
          </a:prstGeom>
          <a:solidFill>
            <a:srgbClr val="00B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Овал 167"/>
          <p:cNvSpPr/>
          <p:nvPr/>
        </p:nvSpPr>
        <p:spPr>
          <a:xfrm>
            <a:off x="7812360" y="2276872"/>
            <a:ext cx="936104" cy="936104"/>
          </a:xfrm>
          <a:prstGeom prst="ellipse">
            <a:avLst/>
          </a:prstGeom>
          <a:solidFill>
            <a:srgbClr val="00B05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Овал 168"/>
          <p:cNvSpPr/>
          <p:nvPr/>
        </p:nvSpPr>
        <p:spPr>
          <a:xfrm>
            <a:off x="6948264" y="3212976"/>
            <a:ext cx="864096" cy="86409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Овал 169"/>
          <p:cNvSpPr/>
          <p:nvPr/>
        </p:nvSpPr>
        <p:spPr>
          <a:xfrm>
            <a:off x="5868144" y="3212976"/>
            <a:ext cx="864096" cy="86409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рямоугольник 170"/>
          <p:cNvSpPr/>
          <p:nvPr/>
        </p:nvSpPr>
        <p:spPr>
          <a:xfrm>
            <a:off x="1894728" y="188640"/>
            <a:ext cx="5148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Ортофосфат  железа (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ii)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Овал 171"/>
          <p:cNvSpPr/>
          <p:nvPr/>
        </p:nvSpPr>
        <p:spPr>
          <a:xfrm>
            <a:off x="6084168" y="2708920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Овал 172"/>
          <p:cNvSpPr/>
          <p:nvPr/>
        </p:nvSpPr>
        <p:spPr>
          <a:xfrm>
            <a:off x="5580112" y="2708920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Овал 173"/>
          <p:cNvSpPr/>
          <p:nvPr/>
        </p:nvSpPr>
        <p:spPr>
          <a:xfrm>
            <a:off x="5220072" y="3284984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920</TotalTime>
  <Words>390</Words>
  <Application>Microsoft Office PowerPoint</Application>
  <PresentationFormat>Экран (4:3)</PresentationFormat>
  <Paragraphs>288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ритм</cp:lastModifiedBy>
  <cp:revision>103</cp:revision>
  <dcterms:created xsi:type="dcterms:W3CDTF">2010-04-23T03:00:43Z</dcterms:created>
  <dcterms:modified xsi:type="dcterms:W3CDTF">2012-08-20T02:46:16Z</dcterms:modified>
</cp:coreProperties>
</file>