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5816" y="6021288"/>
            <a:ext cx="4104456" cy="1440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6165304"/>
            <a:ext cx="288032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6165304"/>
            <a:ext cx="288032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2204864"/>
            <a:ext cx="144016" cy="38164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>
            <a:stCxn id="8" idx="2"/>
          </p:cNvCxnSpPr>
          <p:nvPr/>
        </p:nvCxnSpPr>
        <p:spPr>
          <a:xfrm flipV="1">
            <a:off x="4860032" y="3573016"/>
            <a:ext cx="648072" cy="244827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Блок-схема: магнитный диск 48"/>
          <p:cNvSpPr/>
          <p:nvPr/>
        </p:nvSpPr>
        <p:spPr>
          <a:xfrm>
            <a:off x="7380312" y="3933056"/>
            <a:ext cx="1080120" cy="2088232"/>
          </a:xfrm>
          <a:prstGeom prst="flowChartMagneticDis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Месяц 41"/>
          <p:cNvSpPr/>
          <p:nvPr/>
        </p:nvSpPr>
        <p:spPr>
          <a:xfrm rot="16200000">
            <a:off x="6012160" y="4005064"/>
            <a:ext cx="360040" cy="1800200"/>
          </a:xfrm>
          <a:prstGeom prst="moon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Месяц 49"/>
          <p:cNvSpPr/>
          <p:nvPr/>
        </p:nvSpPr>
        <p:spPr>
          <a:xfrm rot="16200000">
            <a:off x="3419872" y="4869160"/>
            <a:ext cx="360040" cy="1800200"/>
          </a:xfrm>
          <a:prstGeom prst="moon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33"/>
          <p:cNvGrpSpPr/>
          <p:nvPr/>
        </p:nvGrpSpPr>
        <p:grpSpPr>
          <a:xfrm rot="681247">
            <a:off x="2518605" y="4334967"/>
            <a:ext cx="2016225" cy="1285857"/>
            <a:chOff x="1115615" y="970441"/>
            <a:chExt cx="2016225" cy="1285857"/>
          </a:xfrm>
        </p:grpSpPr>
        <p:sp>
          <p:nvSpPr>
            <p:cNvPr id="91" name="Овал 90"/>
            <p:cNvSpPr/>
            <p:nvPr/>
          </p:nvSpPr>
          <p:spPr>
            <a:xfrm>
              <a:off x="1967556" y="1231490"/>
              <a:ext cx="729081" cy="74065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>
              <a:off x="1547664" y="1628800"/>
              <a:ext cx="648072" cy="57606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1475656" y="1052736"/>
              <a:ext cx="648072" cy="57606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2483768" y="1556792"/>
              <a:ext cx="648072" cy="57606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2411760" y="970441"/>
              <a:ext cx="648072" cy="658359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1115615" y="1001302"/>
              <a:ext cx="405045" cy="4114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187624" y="1844824"/>
              <a:ext cx="405045" cy="4114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467544" y="332656"/>
            <a:ext cx="7840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Сколько весит молекула?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5816" y="6021288"/>
            <a:ext cx="4104456" cy="1440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6165304"/>
            <a:ext cx="288032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6165304"/>
            <a:ext cx="288032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2204864"/>
            <a:ext cx="144016" cy="38164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есяц 14"/>
          <p:cNvSpPr/>
          <p:nvPr/>
        </p:nvSpPr>
        <p:spPr>
          <a:xfrm rot="16200000">
            <a:off x="3419872" y="4437112"/>
            <a:ext cx="360040" cy="1800200"/>
          </a:xfrm>
          <a:prstGeom prst="moon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есяц 16"/>
          <p:cNvSpPr/>
          <p:nvPr/>
        </p:nvSpPr>
        <p:spPr>
          <a:xfrm rot="16200000">
            <a:off x="6012160" y="4437112"/>
            <a:ext cx="360040" cy="1800200"/>
          </a:xfrm>
          <a:prstGeom prst="moon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>
            <a:stCxn id="8" idx="2"/>
          </p:cNvCxnSpPr>
          <p:nvPr/>
        </p:nvCxnSpPr>
        <p:spPr>
          <a:xfrm flipV="1">
            <a:off x="4860032" y="3429000"/>
            <a:ext cx="0" cy="25922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1907704" y="1340768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547664" y="1700808"/>
            <a:ext cx="576064" cy="5040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475656" y="1124744"/>
            <a:ext cx="576064" cy="5040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483768" y="1628800"/>
            <a:ext cx="576064" cy="5040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411760" y="1052736"/>
            <a:ext cx="576064" cy="57606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115616" y="105273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259632" y="191683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 стрелкой 28"/>
          <p:cNvCxnSpPr>
            <a:stCxn id="8" idx="2"/>
          </p:cNvCxnSpPr>
          <p:nvPr/>
        </p:nvCxnSpPr>
        <p:spPr>
          <a:xfrm flipV="1">
            <a:off x="4860032" y="3573016"/>
            <a:ext cx="648072" cy="244827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251520" y="6309320"/>
            <a:ext cx="360040" cy="36004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3"/>
          <p:cNvGrpSpPr/>
          <p:nvPr/>
        </p:nvGrpSpPr>
        <p:grpSpPr>
          <a:xfrm rot="681247">
            <a:off x="2590613" y="3614888"/>
            <a:ext cx="2016225" cy="1285857"/>
            <a:chOff x="1115615" y="970441"/>
            <a:chExt cx="2016225" cy="1285857"/>
          </a:xfrm>
        </p:grpSpPr>
        <p:sp>
          <p:nvSpPr>
            <p:cNvPr id="35" name="Овал 34"/>
            <p:cNvSpPr/>
            <p:nvPr/>
          </p:nvSpPr>
          <p:spPr>
            <a:xfrm>
              <a:off x="1907703" y="1248186"/>
              <a:ext cx="729081" cy="74065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1547664" y="1628800"/>
              <a:ext cx="648072" cy="57606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1475656" y="1052736"/>
              <a:ext cx="648072" cy="57606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2483768" y="1556792"/>
              <a:ext cx="648072" cy="57606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2411760" y="970441"/>
              <a:ext cx="648072" cy="658359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1115615" y="1001302"/>
              <a:ext cx="405045" cy="4114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1187624" y="1844824"/>
              <a:ext cx="405045" cy="4114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8" name="Блок-схема: магнитный диск 67"/>
          <p:cNvSpPr/>
          <p:nvPr/>
        </p:nvSpPr>
        <p:spPr>
          <a:xfrm>
            <a:off x="7380312" y="5301208"/>
            <a:ext cx="288032" cy="57606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Блок-схема: магнитный диск 68"/>
          <p:cNvSpPr/>
          <p:nvPr/>
        </p:nvSpPr>
        <p:spPr>
          <a:xfrm>
            <a:off x="7812360" y="5301208"/>
            <a:ext cx="288032" cy="57606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Блок-схема: магнитный диск 69"/>
          <p:cNvSpPr/>
          <p:nvPr/>
        </p:nvSpPr>
        <p:spPr>
          <a:xfrm>
            <a:off x="8639944" y="5993904"/>
            <a:ext cx="504056" cy="86409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Блок-схема: магнитный диск 70"/>
          <p:cNvSpPr/>
          <p:nvPr/>
        </p:nvSpPr>
        <p:spPr>
          <a:xfrm>
            <a:off x="8100392" y="5993904"/>
            <a:ext cx="504056" cy="86409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Блок-схема: магнитный диск 71"/>
          <p:cNvSpPr/>
          <p:nvPr/>
        </p:nvSpPr>
        <p:spPr>
          <a:xfrm>
            <a:off x="7596336" y="5993904"/>
            <a:ext cx="504056" cy="86409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Блок-схема: магнитный диск 72"/>
          <p:cNvSpPr/>
          <p:nvPr/>
        </p:nvSpPr>
        <p:spPr>
          <a:xfrm>
            <a:off x="7020272" y="5993904"/>
            <a:ext cx="504056" cy="86409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Блок-схема: магнитный диск 73"/>
          <p:cNvSpPr/>
          <p:nvPr/>
        </p:nvSpPr>
        <p:spPr>
          <a:xfrm>
            <a:off x="8495928" y="4797152"/>
            <a:ext cx="648072" cy="1152128"/>
          </a:xfrm>
          <a:prstGeom prst="flowChartMagneticDis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ритм\Desktop\periodic_system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132856"/>
          </a:xfrm>
          <a:prstGeom prst="rect">
            <a:avLst/>
          </a:prstGeom>
          <a:noFill/>
        </p:spPr>
      </p:pic>
      <p:sp>
        <p:nvSpPr>
          <p:cNvPr id="43" name="TextBox 42"/>
          <p:cNvSpPr txBox="1"/>
          <p:nvPr/>
        </p:nvSpPr>
        <p:spPr>
          <a:xfrm>
            <a:off x="4499992" y="1052736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16016" y="134076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99992" y="148478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16016" y="1844824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32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55576" y="62068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15616" y="76470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Блок-схема: магнитный диск 48"/>
          <p:cNvSpPr/>
          <p:nvPr/>
        </p:nvSpPr>
        <p:spPr>
          <a:xfrm>
            <a:off x="5724128" y="2852936"/>
            <a:ext cx="1080120" cy="2088232"/>
          </a:xfrm>
          <a:prstGeom prst="flowChartMagneticDisk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98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Месяц 41"/>
          <p:cNvSpPr/>
          <p:nvPr/>
        </p:nvSpPr>
        <p:spPr>
          <a:xfrm rot="16200000">
            <a:off x="6012160" y="4005064"/>
            <a:ext cx="360040" cy="1800200"/>
          </a:xfrm>
          <a:prstGeom prst="moon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Месяц 49"/>
          <p:cNvSpPr/>
          <p:nvPr/>
        </p:nvSpPr>
        <p:spPr>
          <a:xfrm rot="16200000">
            <a:off x="3419872" y="4869160"/>
            <a:ext cx="360040" cy="1800200"/>
          </a:xfrm>
          <a:prstGeom prst="moon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0" name="Группа 33"/>
          <p:cNvGrpSpPr/>
          <p:nvPr/>
        </p:nvGrpSpPr>
        <p:grpSpPr>
          <a:xfrm rot="681247">
            <a:off x="2374589" y="5055047"/>
            <a:ext cx="2016225" cy="1285857"/>
            <a:chOff x="1115615" y="970441"/>
            <a:chExt cx="2016225" cy="1285857"/>
          </a:xfrm>
        </p:grpSpPr>
        <p:sp>
          <p:nvSpPr>
            <p:cNvPr id="91" name="Овал 90"/>
            <p:cNvSpPr/>
            <p:nvPr/>
          </p:nvSpPr>
          <p:spPr>
            <a:xfrm>
              <a:off x="1967556" y="1231490"/>
              <a:ext cx="729081" cy="74065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Овал 91"/>
            <p:cNvSpPr/>
            <p:nvPr/>
          </p:nvSpPr>
          <p:spPr>
            <a:xfrm>
              <a:off x="1547664" y="1628800"/>
              <a:ext cx="648072" cy="57606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Овал 92"/>
            <p:cNvSpPr/>
            <p:nvPr/>
          </p:nvSpPr>
          <p:spPr>
            <a:xfrm>
              <a:off x="1475656" y="1052736"/>
              <a:ext cx="648072" cy="57606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Овал 93"/>
            <p:cNvSpPr/>
            <p:nvPr/>
          </p:nvSpPr>
          <p:spPr>
            <a:xfrm>
              <a:off x="2483768" y="1556792"/>
              <a:ext cx="648072" cy="576064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Овал 94"/>
            <p:cNvSpPr/>
            <p:nvPr/>
          </p:nvSpPr>
          <p:spPr>
            <a:xfrm>
              <a:off x="2411760" y="970441"/>
              <a:ext cx="648072" cy="658359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Овал 95"/>
            <p:cNvSpPr/>
            <p:nvPr/>
          </p:nvSpPr>
          <p:spPr>
            <a:xfrm>
              <a:off x="1115615" y="1001302"/>
              <a:ext cx="405045" cy="4114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1187624" y="1844824"/>
              <a:ext cx="405045" cy="4114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98" name="Прямая со стрелкой 97"/>
          <p:cNvCxnSpPr/>
          <p:nvPr/>
        </p:nvCxnSpPr>
        <p:spPr>
          <a:xfrm flipV="1">
            <a:off x="4860032" y="3429000"/>
            <a:ext cx="0" cy="25922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0" y="5661248"/>
            <a:ext cx="9909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пуск</a:t>
            </a:r>
            <a:endParaRPr lang="ru-RU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51520" y="2492896"/>
            <a:ext cx="19367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</a:t>
            </a: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</a:t>
            </a:r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925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925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1925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925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222 C -0.11007 -0.23497 -0.22171 -0.44773 -0.27223 -0.48936 C -0.32275 -0.53099 -0.31216 -0.40171 -0.30139 -0.2722 " pathEditMode="relative" rAng="0" ptsTypes="aaA">
                                      <p:cBhvr>
                                        <p:cTn id="2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50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58927E-6 C -0.0566 -0.25625 -0.11302 -0.51226 -0.15382 -0.57378 C -0.19462 -0.63529 -0.22899 -0.40333 -0.24462 -0.36888 " pathEditMode="relative" rAng="0" ptsTypes="aaA">
                                      <p:cBhvr>
                                        <p:cTn id="29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5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347 C -0.04878 -0.25023 -0.10156 -0.50393 -0.13437 -0.58048 C -0.16718 -0.65703 -0.18316 -0.47641 -0.19288 -0.4556 " pathEditMode="relative" rAng="0" ptsTypes="aaA">
                                      <p:cBhvr>
                                        <p:cTn id="3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-3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50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46 -0.00717 C -0.05087 -0.26087 -0.0901 -0.51457 -0.10989 -0.60153 C -0.12968 -0.68848 -0.12569 -0.54047 -0.12986 -0.5296 " pathEditMode="relative" rAng="0" ptsTypes="aaA">
                                      <p:cBhvr>
                                        <p:cTn id="3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-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2500"/>
                            </p:stCondLst>
                            <p:childTnLst>
                              <p:par>
                                <p:cTn id="4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925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1925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1925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1925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50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07 -0.00278 C -0.0901 -0.07863 -0.17014 -0.15449 -0.20711 -0.17692 C -0.24409 -0.19935 -0.22777 -0.14292 -0.23159 -0.13784 " pathEditMode="relative" rAng="0" ptsTypes="aaA">
                                      <p:cBhvr>
                                        <p:cTn id="5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85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3500"/>
                            </p:stCondLst>
                            <p:childTnLst>
                              <p:par>
                                <p:cTn id="6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925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1925" decel="100000"/>
                                        <p:tgtEl>
                                          <p:spTgt spid="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6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7" dur="1925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8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1925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0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8500"/>
                            </p:stCondLst>
                            <p:childTnLst>
                              <p:par>
                                <p:cTn id="7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1064 C -0.05833 -0.07308 -0.11614 -0.15657 -0.14913 -0.18316 C -0.18194 -0.20953 -0.18941 -0.15564 -0.1967 -0.1487 " pathEditMode="relative" rAng="0" ptsTypes="aaA">
                                      <p:cBhvr>
                                        <p:cTn id="7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9500"/>
                            </p:stCondLst>
                            <p:childTnLst>
                              <p:par>
                                <p:cTn id="7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0393 C -0.08767 -0.1346 -0.17691 -0.27289 -0.2184 -0.30943 C -0.2599 -0.34597 -0.24271 -0.23104 -0.24757 -0.21531 " pathEditMode="relative" rAng="0" ptsTypes="aaA">
                                      <p:cBhvr>
                                        <p:cTn id="7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" y="-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500"/>
                            </p:stCondLst>
                            <p:childTnLst>
                              <p:par>
                                <p:cTn id="7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629 " pathEditMode="relative" ptsTypes="AA">
                                      <p:cBhvr>
                                        <p:cTn id="9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5249 " pathEditMode="relative" ptsTypes="AA">
                                      <p:cBhvr>
                                        <p:cTn id="10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525 " pathEditMode="relative" ptsTypes="AA">
                                      <p:cBhvr>
                                        <p:cTn id="10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56 -0.11633 L 0.02656 -0.14778 " pathEditMode="relative" ptsTypes="AA">
                                      <p:cBhvr>
                                        <p:cTn id="11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65495E-6 C 0.03576 0.19866 0.07153 0.39755 0.08663 0.47734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4186 C 0.05608 0.15264 0.09635 0.34759 0.11458 0.43224 C 0.13299 0.51688 0.12292 0.46115 0.125 0.466 " pathEditMode="relative" rAng="0" ptsTypes="aaA">
                                      <p:cBhvr>
                                        <p:cTn id="12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000"/>
                            </p:stCondLst>
                            <p:childTnLst>
                              <p:par>
                                <p:cTn id="13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0.04718 C 0.05104 0.20652 0.09809 0.36586 0.11788 0.43247 C 0.13767 0.49907 0.13003 0.47294 0.12257 0.44681 " pathEditMode="relative" rAng="0" ptsTypes="aaA">
                                      <p:cBhvr>
                                        <p:cTn id="1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6000"/>
                            </p:stCondLst>
                            <p:childTnLst>
                              <p:par>
                                <p:cTn id="13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0509 C 0.07813 0.17391 0.14045 0.35314 0.16545 0.42484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000"/>
                            </p:stCondLst>
                            <p:childTnLst>
                              <p:par>
                                <p:cTn id="13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2 0.00532 C 0.04341 0.18663 0.10244 0.36818 0.12622 0.44079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2637 C 0.05347 0.18132 0.11094 0.3365 0.1342 0.39894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 0.01596 C 0.0868 0.17808 0.1618 0.34043 0.19184 0.40542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1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6314 " pathEditMode="relative" ptsTypes="AA">
                                      <p:cBhvr>
                                        <p:cTn id="1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1.50786E-6 L 6.94444E-6 -0.06291 " pathEditMode="relative" ptsTypes="AA">
                                      <p:cBhvr>
                                        <p:cTn id="1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7863 L -0.00382 0.14177 " pathEditMode="relative" ptsTypes="AA">
                                      <p:cBhvr>
                                        <p:cTn id="16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7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6" grpId="0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43" grpId="0"/>
      <p:bldP spid="44" grpId="0"/>
      <p:bldP spid="45" grpId="0"/>
      <p:bldP spid="46" grpId="0"/>
      <p:bldP spid="48" grpId="0"/>
      <p:bldP spid="49" grpId="0" animBg="1"/>
      <p:bldP spid="49" grpId="1" animBg="1"/>
      <p:bldP spid="42" grpId="0" animBg="1"/>
      <p:bldP spid="42" grpId="1" animBg="1"/>
      <p:bldP spid="50" grpId="0" animBg="1"/>
      <p:bldP spid="50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21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ритм</dc:creator>
  <cp:lastModifiedBy>ритм</cp:lastModifiedBy>
  <cp:revision>35</cp:revision>
  <dcterms:created xsi:type="dcterms:W3CDTF">2012-08-11T15:27:47Z</dcterms:created>
  <dcterms:modified xsi:type="dcterms:W3CDTF">2012-08-12T14:26:40Z</dcterms:modified>
</cp:coreProperties>
</file>