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6"/>
  </p:notesMasterIdLst>
  <p:sldIdLst>
    <p:sldId id="275" r:id="rId2"/>
    <p:sldId id="286" r:id="rId3"/>
    <p:sldId id="287" r:id="rId4"/>
    <p:sldId id="270" r:id="rId5"/>
    <p:sldId id="264" r:id="rId6"/>
    <p:sldId id="256" r:id="rId7"/>
    <p:sldId id="257" r:id="rId8"/>
    <p:sldId id="266" r:id="rId9"/>
    <p:sldId id="263" r:id="rId10"/>
    <p:sldId id="262" r:id="rId11"/>
    <p:sldId id="272" r:id="rId12"/>
    <p:sldId id="259" r:id="rId13"/>
    <p:sldId id="273" r:id="rId14"/>
    <p:sldId id="267" r:id="rId15"/>
    <p:sldId id="260" r:id="rId16"/>
    <p:sldId id="274" r:id="rId17"/>
    <p:sldId id="271" r:id="rId18"/>
    <p:sldId id="269" r:id="rId19"/>
    <p:sldId id="281" r:id="rId20"/>
    <p:sldId id="280" r:id="rId21"/>
    <p:sldId id="279" r:id="rId22"/>
    <p:sldId id="282" r:id="rId23"/>
    <p:sldId id="283" r:id="rId24"/>
    <p:sldId id="28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FF33"/>
    <a:srgbClr val="99FF66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5D2B801-8D4E-48E8-BE6C-B113ECD9AAA2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C497A66-D2E9-448B-9D78-90C4C9971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97A66-D2E9-448B-9D78-90C4C997156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A74A51-DD51-4AC3-B94A-FEB6F6B5148D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78A631-4163-40B7-B419-483FC3104A56}" type="slidenum">
              <a:rPr lang="ru-RU"/>
              <a:pPr/>
              <a:t>11</a:t>
            </a:fld>
            <a:endParaRPr lang="ru-RU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F1BE3A-A38B-4B13-9EB4-FD2E2A0506EE}" type="slidenum">
              <a:rPr lang="ru-RU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EF5EAE-045D-4E2A-BDD9-B59EE99A9CBA}" type="slidenum">
              <a:rPr lang="ru-RU"/>
              <a:pPr/>
              <a:t>13</a:t>
            </a:fld>
            <a:endParaRPr lang="ru-RU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C5016F-FC72-4646-8CBA-D709BF81BA3C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702669-EC6D-48F6-A414-95F9472644E7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44093-4C68-45D2-A677-57378BBDF16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3215C3-0806-42B1-953A-2825E7126B58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87B37F-8756-4B60-8836-B5691F8BC260}" type="slidenum">
              <a:rPr lang="ru-RU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97A66-D2E9-448B-9D78-90C4C997156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97A66-D2E9-448B-9D78-90C4C997156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FDDF7-37C3-4D74-94FB-FAF3FF2CCDB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FDDF7-37C3-4D74-94FB-FAF3FF2CCDB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FDDF7-37C3-4D74-94FB-FAF3FF2CCDB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FDDF7-37C3-4D74-94FB-FAF3FF2CCDB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22C73-7D7F-48DB-A2B1-EC085AD14787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97A66-D2E9-448B-9D78-90C4C997156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CFD2D7-EEDE-487E-B596-2A83C23596CC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150FB8-72D7-4C3B-82A6-7B65D31526C9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481877-CA00-4849-99B9-4E25D8919189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CC5810-2595-4390-9CEE-DEAE39738594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5F5E21-E9BB-4E85-90AF-CE266921683D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9AC58B-22C2-4227-9D63-7D3E1CA8673F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6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9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7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5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6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FF2D8-BE97-4576-A996-9AE827F7B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23182-75F0-42D4-83B0-907856625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123CD-73D7-4875-8C0C-1E2FBD7B1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40791-B986-49D7-97B9-F9F963A1E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0351C-3BA7-458C-B131-390B5B3AF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E4C7F-FAC0-43EA-9264-1888E1B89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45D8C-41E6-47D6-8A7D-D699C78B6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6C85C-C856-4717-A9EB-D72D5793A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AC875-CF27-4AB1-A13D-C137EAE2A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B17EE-4900-4C2A-83DD-EFAC47B97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F1850-12FC-4BDB-B886-FD2401A97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66"/>
            </a:gs>
            <a:gs pos="100000">
              <a:srgbClr val="CCFF3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229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229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9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9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29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229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230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30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30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2308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9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231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231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31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2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2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2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2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2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2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2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2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2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3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3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3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33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3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3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3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D7C007-AFFA-45D7-81AE-7052F96CC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k1.narod.ru/images/3/137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nak.by/images/upload/12262007151403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ergptu.narod.ru/r14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profforum.ru/page/files/foto/34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5" Type="http://schemas.openxmlformats.org/officeDocument/2006/relationships/image" Target="../media/image12.png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00392" y="5720080"/>
            <a:ext cx="535608" cy="4571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3" y="596900"/>
            <a:ext cx="8109148" cy="3581400"/>
          </a:xfrm>
        </p:spPr>
        <p:txBody>
          <a:bodyPr/>
          <a:lstStyle/>
          <a:p>
            <a:pPr eaLnBrk="1" hangingPunct="1"/>
            <a:r>
              <a:rPr lang="ru-RU" sz="4200" dirty="0" smtClean="0"/>
              <a:t>Классный час на тему: «Ты и твоя будущая профессия»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3203575" y="476250"/>
            <a:ext cx="28082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Повар</a:t>
            </a:r>
            <a:r>
              <a:rPr lang="ru-RU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68313" y="1463675"/>
            <a:ext cx="82073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u="sng"/>
              <a:t>Должен знать:</a:t>
            </a:r>
          </a:p>
          <a:p>
            <a:pPr algn="ctr"/>
            <a:endParaRPr lang="ru-RU" sz="2800"/>
          </a:p>
          <a:p>
            <a:r>
              <a:rPr lang="ru-RU" sz="2800"/>
              <a:t>Основы питания, характеристики и биологическую ценность продуктов, признаки их доброкачественности, ассортимент выпускаемых изделий, рецептуры, нормы расходов сырья,       полуфабрикатов, технологию и режим приготовления блюд и кондитерских изделий.</a:t>
            </a:r>
          </a:p>
        </p:txBody>
      </p:sp>
      <p:sp>
        <p:nvSpPr>
          <p:cNvPr id="10244" name="WordArt 7"/>
          <p:cNvSpPr>
            <a:spLocks noChangeArrowheads="1" noChangeShapeType="1" noTextEdit="1"/>
          </p:cNvSpPr>
          <p:nvPr/>
        </p:nvSpPr>
        <p:spPr bwMode="auto">
          <a:xfrm>
            <a:off x="7308850" y="260350"/>
            <a:ext cx="935038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10245" name="Picture 8" descr="povar-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1371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ЕСЛИ ТЫ ЗАБОЛЕЛ…</a:t>
            </a:r>
          </a:p>
        </p:txBody>
      </p:sp>
      <p:pic>
        <p:nvPicPr>
          <p:cNvPr id="4111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0" y="-6096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7" descr="MPj040936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219200"/>
            <a:ext cx="3286125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4" fill="hold"/>
                                        <p:tgtEl>
                                          <p:spTgt spid="4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632700" cy="122396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131840" y="3789040"/>
            <a:ext cx="5040560" cy="2376264"/>
          </a:xfrm>
        </p:spPr>
        <p:txBody>
          <a:bodyPr/>
          <a:lstStyle/>
          <a:p>
            <a:pPr marL="2209800" lvl="4" indent="-381000" eaLnBrk="1" hangingPunct="1">
              <a:lnSpc>
                <a:spcPct val="80000"/>
              </a:lnSpc>
              <a:buFontTx/>
              <a:buNone/>
            </a:pPr>
            <a:r>
              <a:rPr lang="ru-RU" dirty="0" smtClean="0"/>
              <a:t>Когда ты плохо себя чувствуешь, лучше полежать в кровати и измерить температуру градусником</a:t>
            </a:r>
            <a:endParaRPr lang="ru-RU" b="1" dirty="0" smtClean="0"/>
          </a:p>
        </p:txBody>
      </p:sp>
      <p:pic>
        <p:nvPicPr>
          <p:cNvPr id="13319" name="Picture 8" descr="MCj033257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5246688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Когда ты плохо себя чувствуешь, лучше полежать в кровати и измерить температуру градусником</a:t>
            </a:r>
            <a:endParaRPr lang="ru-RU" dirty="0"/>
          </a:p>
        </p:txBody>
      </p:sp>
      <p:pic>
        <p:nvPicPr>
          <p:cNvPr id="4111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0" y="-6096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MCj0398115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89176"/>
            <a:ext cx="4543425" cy="376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000803_1055_2213_vn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1112" y="3645024"/>
            <a:ext cx="3782888" cy="290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4" fill="hold"/>
                                        <p:tgtEl>
                                          <p:spTgt spid="4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ru-RU" sz="2000" b="1" dirty="0" smtClean="0">
              <a:solidFill>
                <a:srgbClr val="990099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ru-RU" sz="2000" dirty="0" smtClean="0">
              <a:solidFill>
                <a:srgbClr val="990099"/>
              </a:solidFill>
            </a:endParaRPr>
          </a:p>
        </p:txBody>
      </p:sp>
      <p:pic>
        <p:nvPicPr>
          <p:cNvPr id="4" name="Picture 6" descr="vitamin_table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80"/>
            <a:ext cx="26828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MPj040749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438400"/>
            <a:ext cx="41402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51520" y="54868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Если ты простыл, нужно пить витамины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03188"/>
            <a:ext cx="7920037" cy="949325"/>
          </a:xfrm>
        </p:spPr>
        <p:txBody>
          <a:bodyPr/>
          <a:lstStyle/>
          <a:p>
            <a:pPr eaLnBrk="1" hangingPunct="1">
              <a:defRPr/>
            </a:pPr>
            <a:endParaRPr lang="ru-RU" sz="32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z="1600" dirty="0" smtClean="0"/>
          </a:p>
          <a:p>
            <a:pPr eaLnBrk="1" hangingPunct="1">
              <a:buFontTx/>
              <a:buNone/>
            </a:pPr>
            <a:endParaRPr lang="ru-RU" sz="1600" dirty="0" smtClean="0"/>
          </a:p>
          <a:p>
            <a:pPr eaLnBrk="1" hangingPunct="1">
              <a:buFontTx/>
              <a:buNone/>
            </a:pPr>
            <a:endParaRPr lang="ru-RU" sz="1600" dirty="0" smtClean="0"/>
          </a:p>
          <a:p>
            <a:pPr eaLnBrk="1" hangingPunct="1">
              <a:buFontTx/>
              <a:buNone/>
            </a:pPr>
            <a:endParaRPr lang="ru-RU" sz="1600" dirty="0" smtClean="0"/>
          </a:p>
          <a:p>
            <a:pPr eaLnBrk="1" hangingPunct="1">
              <a:buFontTx/>
              <a:buNone/>
            </a:pPr>
            <a:endParaRPr lang="ru-RU" sz="1600" dirty="0" smtClean="0"/>
          </a:p>
          <a:p>
            <a:pPr eaLnBrk="1" hangingPunct="1">
              <a:buFontTx/>
              <a:buNone/>
            </a:pPr>
            <a:endParaRPr lang="ru-RU" sz="1600" dirty="0" smtClean="0"/>
          </a:p>
          <a:p>
            <a:pPr eaLnBrk="1" hangingPunct="1">
              <a:buFontTx/>
              <a:buNone/>
            </a:pPr>
            <a:endParaRPr lang="ru-RU" sz="1600" dirty="0" smtClean="0"/>
          </a:p>
          <a:p>
            <a:pPr eaLnBrk="1" hangingPunct="1">
              <a:buFontTx/>
              <a:buNone/>
            </a:pPr>
            <a:endParaRPr lang="ru-RU" sz="1600" dirty="0" smtClean="0"/>
          </a:p>
          <a:p>
            <a:pPr eaLnBrk="1" hangingPunct="1">
              <a:buFontTx/>
              <a:buNone/>
            </a:pPr>
            <a:endParaRPr lang="ru-RU" sz="1600" dirty="0" smtClean="0"/>
          </a:p>
          <a:p>
            <a:pPr eaLnBrk="1" hangingPunct="1">
              <a:buFontTx/>
              <a:buNone/>
            </a:pPr>
            <a:endParaRPr lang="ru-RU" sz="1600" dirty="0" smtClean="0"/>
          </a:p>
          <a:p>
            <a:pPr eaLnBrk="1" hangingPunct="1">
              <a:buFontTx/>
              <a:buNone/>
            </a:pPr>
            <a:endParaRPr lang="ru-RU" sz="1600" dirty="0" smtClean="0"/>
          </a:p>
          <a:p>
            <a:pPr eaLnBrk="1" hangingPunct="1">
              <a:buFontTx/>
              <a:buNone/>
            </a:pPr>
            <a:endParaRPr lang="ru-RU" sz="1600" dirty="0" smtClean="0"/>
          </a:p>
          <a:p>
            <a:pPr eaLnBrk="1" hangingPunct="1">
              <a:buFontTx/>
              <a:buNone/>
            </a:pPr>
            <a:endParaRPr lang="ru-RU" sz="1600" dirty="0" smtClean="0"/>
          </a:p>
          <a:p>
            <a:pPr eaLnBrk="1" hangingPunct="1">
              <a:buFontTx/>
              <a:buNone/>
            </a:pPr>
            <a:endParaRPr lang="ru-RU" sz="1600" dirty="0" smtClean="0"/>
          </a:p>
          <a:p>
            <a:pPr eaLnBrk="1" hangingPunct="1">
              <a:buFontTx/>
              <a:buNone/>
            </a:pPr>
            <a:r>
              <a:rPr lang="ru-RU" sz="1600" dirty="0" smtClean="0"/>
              <a:t>Если у тебя что то болит, но ты не знаешь точно что, нужно обратиться к врачу.</a:t>
            </a:r>
            <a:endParaRPr lang="ru-RU" sz="1600" b="1" dirty="0" smtClean="0">
              <a:solidFill>
                <a:srgbClr val="660066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39750" y="3946435"/>
            <a:ext cx="8137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000080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80"/>
                </a:solidFill>
                <a:latin typeface="Arial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80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80"/>
                </a:solidFill>
                <a:latin typeface="Arial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80"/>
                </a:solidFill>
                <a:latin typeface="Arial" charset="0"/>
                <a:cs typeface="Times New Roman" pitchFamily="18" charset="0"/>
              </a:rPr>
              <a:t>                   </a:t>
            </a:r>
            <a:endParaRPr lang="ru-RU" sz="2400" dirty="0">
              <a:solidFill>
                <a:srgbClr val="990099"/>
              </a:solidFill>
              <a:latin typeface="Arial" charset="0"/>
            </a:endParaRPr>
          </a:p>
        </p:txBody>
      </p:sp>
      <p:pic>
        <p:nvPicPr>
          <p:cNvPr id="8" name="Picture 12" descr="MPj040897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01600"/>
            <a:ext cx="5384800" cy="5384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764704"/>
            <a:ext cx="60121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Полицейский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7" name="Picture 93" descr="H:\Библиотека графики\Люди\J007919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268760"/>
            <a:ext cx="2414588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i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1557338"/>
            <a:ext cx="6778625" cy="4456112"/>
          </a:xfrm>
        </p:spPr>
        <p:txBody>
          <a:bodyPr/>
          <a:lstStyle/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4" name="Picture 3" descr="C:\Users\шх\Pictures\127105_image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20688"/>
            <a:ext cx="8501122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шх\Pictures\polesto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7708250" cy="516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17 из 10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6308" y="2564905"/>
            <a:ext cx="4351916" cy="323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66592" y="1124744"/>
            <a:ext cx="2778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швея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Дать учащимся представления о профессиях, помочь выявить способности к определенному виду деятельности;</a:t>
            </a:r>
          </a:p>
          <a:p>
            <a:r>
              <a:rPr lang="ru-RU" dirty="0" smtClean="0"/>
              <a:t>Воспитывать уважение к труду. людям любой профессии.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780928"/>
            <a:ext cx="8229600" cy="4456113"/>
          </a:xfrm>
        </p:spPr>
        <p:txBody>
          <a:bodyPr/>
          <a:lstStyle/>
          <a:p>
            <a:pPr eaLnBrk="1" hangingPunct="1">
              <a:defRPr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Профессий много есть на свете,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Но выбрать вы должны лишь ту,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Что всех дороже вам на свете,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Чтоб посвятить себя труду.</a:t>
            </a:r>
          </a:p>
        </p:txBody>
      </p:sp>
      <p:sp>
        <p:nvSpPr>
          <p:cNvPr id="95236" name="WordArt 4"/>
          <p:cNvSpPr>
            <a:spLocks noChangeArrowheads="1" noChangeShapeType="1" noTextEdit="1"/>
          </p:cNvSpPr>
          <p:nvPr/>
        </p:nvSpPr>
        <p:spPr bwMode="auto">
          <a:xfrm>
            <a:off x="539552" y="836712"/>
            <a:ext cx="8208912" cy="136810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Выбор профессии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3" y="1628775"/>
            <a:ext cx="7560518" cy="21605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Профессия - это род занятий, любимое  дело, труд всей жизни. А потому любимое дело выбирается один раз на всю жизнь.</a:t>
            </a:r>
          </a:p>
        </p:txBody>
      </p:sp>
      <p:sp>
        <p:nvSpPr>
          <p:cNvPr id="103428" name="WordArt 4"/>
          <p:cNvSpPr>
            <a:spLocks noChangeArrowheads="1" noChangeShapeType="1" noTextEdit="1"/>
          </p:cNvSpPr>
          <p:nvPr/>
        </p:nvSpPr>
        <p:spPr bwMode="auto">
          <a:xfrm>
            <a:off x="1187624" y="333375"/>
            <a:ext cx="6840364" cy="858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Основное понятие</a:t>
            </a:r>
          </a:p>
        </p:txBody>
      </p:sp>
      <p:pic>
        <p:nvPicPr>
          <p:cNvPr id="103430" name="Picture 6" descr="Картинка 30 из 10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356992"/>
            <a:ext cx="5112568" cy="325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3" y="1052736"/>
            <a:ext cx="8604448" cy="5043264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Виды, устройство и назначение универсальных и специальных швейных машин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Виды основных и вспомогательных материалов, их назначение, пошивочные свойства, особенности обработки изделий из различных видов тканей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Виды ручных и машинных работ; методы и приемы их выполнения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успешной работы, кроме специальных знаний, необходимы также прочные знания по математике, черчению, рисованию, химии, анатомии и физиологии человека</a:t>
            </a:r>
          </a:p>
        </p:txBody>
      </p:sp>
      <p:sp>
        <p:nvSpPr>
          <p:cNvPr id="98309" name="WordArt 5"/>
          <p:cNvSpPr>
            <a:spLocks noChangeArrowheads="1" noChangeShapeType="1" noTextEdit="1"/>
          </p:cNvSpPr>
          <p:nvPr/>
        </p:nvSpPr>
        <p:spPr bwMode="auto">
          <a:xfrm>
            <a:off x="899592" y="476251"/>
            <a:ext cx="6983933" cy="93652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3672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Это надо знать!</a:t>
            </a:r>
          </a:p>
        </p:txBody>
      </p:sp>
      <p:pic>
        <p:nvPicPr>
          <p:cNvPr id="98311" name="Picture 7" descr="Картинка 8 из 10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221088"/>
            <a:ext cx="36004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nimBg="1"/>
      <p:bldP spid="9830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413"/>
            <a:ext cx="8515672" cy="3960787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склонность к работе в сфере профессий «человек-техника»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усидчивость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аккуратность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терпение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хорошее зрение и глазомер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высокая концентрация и устойчивость внимания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ловкость и быстрота рук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конструктивное воображение</a:t>
            </a:r>
          </a:p>
        </p:txBody>
      </p:sp>
      <p:sp>
        <p:nvSpPr>
          <p:cNvPr id="99333" name="WordArt 5"/>
          <p:cNvSpPr>
            <a:spLocks noChangeArrowheads="1" noChangeShapeType="1" noTextEdit="1"/>
          </p:cNvSpPr>
          <p:nvPr/>
        </p:nvSpPr>
        <p:spPr bwMode="auto">
          <a:xfrm>
            <a:off x="611560" y="260350"/>
            <a:ext cx="792601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Профессиональные качества</a:t>
            </a:r>
          </a:p>
        </p:txBody>
      </p:sp>
      <p:pic>
        <p:nvPicPr>
          <p:cNvPr id="99335" name="Picture 7" descr="Картинка 6 из 10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221163"/>
            <a:ext cx="3745409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000803_1069_5275_vnv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971800"/>
            <a:ext cx="49530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68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AutoShape 9"/>
          <p:cNvSpPr>
            <a:spLocks noChangeArrowheads="1"/>
          </p:cNvSpPr>
          <p:nvPr/>
        </p:nvSpPr>
        <p:spPr bwMode="auto">
          <a:xfrm flipH="1">
            <a:off x="990600" y="609600"/>
            <a:ext cx="3276600" cy="1600200"/>
          </a:xfrm>
          <a:prstGeom prst="wedgeRoundRectCallout">
            <a:avLst>
              <a:gd name="adj1" fmla="val -110468"/>
              <a:gd name="adj2" fmla="val 133231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КОНЕЦ</a:t>
            </a:r>
            <a:endParaRPr lang="ru-RU" sz="4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6" fill="hold"/>
                                        <p:tgtEl>
                                          <p:spTgt spid="26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332656"/>
            <a:ext cx="8243887" cy="1224136"/>
          </a:xfrm>
        </p:spPr>
        <p:txBody>
          <a:bodyPr/>
          <a:lstStyle/>
          <a:p>
            <a:r>
              <a:rPr lang="ru-RU" dirty="0" smtClean="0"/>
              <a:t>Типы профессий по предмету труда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388843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«Человек-природа»</a:t>
            </a:r>
          </a:p>
          <a:p>
            <a:pPr marL="514350" indent="-514350">
              <a:buAutoNum type="arabicPeriod"/>
            </a:pPr>
            <a:r>
              <a:rPr lang="ru-RU" dirty="0" smtClean="0"/>
              <a:t>«Человек-техника»</a:t>
            </a:r>
          </a:p>
          <a:p>
            <a:pPr marL="514350" indent="-514350">
              <a:buAutoNum type="arabicPeriod"/>
            </a:pPr>
            <a:r>
              <a:rPr lang="ru-RU" dirty="0" smtClean="0"/>
              <a:t>«Человек-человек»</a:t>
            </a:r>
          </a:p>
          <a:p>
            <a:pPr marL="514350" indent="-514350">
              <a:buAutoNum type="arabicPeriod"/>
            </a:pPr>
            <a:r>
              <a:rPr lang="ru-RU" dirty="0" smtClean="0"/>
              <a:t>«Человек- знаковая система»</a:t>
            </a:r>
          </a:p>
          <a:p>
            <a:pPr marL="514350" indent="-514350">
              <a:buAutoNum type="arabicPeriod"/>
            </a:pPr>
            <a:r>
              <a:rPr lang="ru-RU" dirty="0" smtClean="0"/>
              <a:t> «Человек- художественный образ»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1042988" y="549275"/>
            <a:ext cx="7416800" cy="5616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Сделай выбор...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5329238" cy="1100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Загадка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4561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4800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4800" dirty="0" smtClean="0">
                <a:latin typeface="Times New Roman" pitchFamily="18" charset="0"/>
              </a:rPr>
              <a:t>Кто нам варит и печет,</a:t>
            </a:r>
          </a:p>
          <a:p>
            <a:pPr algn="ctr" eaLnBrk="1" hangingPunct="1">
              <a:buFontTx/>
              <a:buNone/>
            </a:pPr>
            <a:r>
              <a:rPr lang="ru-RU" sz="4800" dirty="0" smtClean="0">
                <a:latin typeface="Times New Roman" pitchFamily="18" charset="0"/>
              </a:rPr>
              <a:t>Никогда не устает?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сканирование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5581">
            <a:off x="3059113" y="1844675"/>
            <a:ext cx="52578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187450" y="115888"/>
            <a:ext cx="6697663" cy="1717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Повар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573463"/>
            <a:ext cx="4824413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just"/>
            <a:r>
              <a:rPr lang="ru-RU" sz="2400" b="1">
                <a:solidFill>
                  <a:srgbClr val="990099"/>
                </a:solidFill>
              </a:rPr>
              <a:t>Дайте повару продукты:</a:t>
            </a:r>
          </a:p>
          <a:p>
            <a:pPr algn="just"/>
            <a:r>
              <a:rPr lang="ru-RU" sz="2400" b="1">
                <a:solidFill>
                  <a:srgbClr val="990099"/>
                </a:solidFill>
              </a:rPr>
              <a:t>Мясо птицы, сухофрукты,</a:t>
            </a:r>
          </a:p>
          <a:p>
            <a:pPr algn="just"/>
            <a:r>
              <a:rPr lang="ru-RU" sz="2400" b="1">
                <a:solidFill>
                  <a:srgbClr val="990099"/>
                </a:solidFill>
              </a:rPr>
              <a:t>Рис, картофель... И тогда </a:t>
            </a:r>
          </a:p>
          <a:p>
            <a:pPr algn="just"/>
            <a:r>
              <a:rPr lang="ru-RU" sz="2400" b="1">
                <a:solidFill>
                  <a:srgbClr val="990099"/>
                </a:solidFill>
              </a:rPr>
              <a:t>Ждёт вас вкусная еда.</a:t>
            </a:r>
            <a:r>
              <a:rPr lang="ru-RU" sz="2400">
                <a:solidFill>
                  <a:srgbClr val="9900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сканирование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060575"/>
            <a:ext cx="5119687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 rot="272426">
            <a:off x="806450" y="331788"/>
            <a:ext cx="7372350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нашим поварам за то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что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вкусно варят нам!</a:t>
            </a:r>
          </a:p>
        </p:txBody>
      </p:sp>
      <p:pic>
        <p:nvPicPr>
          <p:cNvPr id="7172" name="Picture 6" descr="сканирование0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2924175"/>
            <a:ext cx="50927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Picture 9" descr="Изображение 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88913"/>
            <a:ext cx="29829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Изображение 0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60575"/>
            <a:ext cx="28082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Изображение 0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28082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Изображение 0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4005263"/>
            <a:ext cx="306070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Изображение 0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4005263"/>
            <a:ext cx="33845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Изображение 0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8175" y="2060575"/>
            <a:ext cx="2497138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povar-0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406531"/>
            <a:ext cx="3168352" cy="299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2195513" y="476250"/>
            <a:ext cx="511175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Должен уметь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83568" y="1988840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dirty="0"/>
              <a:t>Хорошо и вкусно готовить.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/>
    </p:bld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396</Words>
  <Application>Microsoft Office PowerPoint</Application>
  <PresentationFormat>Экран (4:3)</PresentationFormat>
  <Paragraphs>99</Paragraphs>
  <Slides>24</Slides>
  <Notes>24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Шары</vt:lpstr>
      <vt:lpstr>Классный час на тему: «Ты и твоя будущая профессия» </vt:lpstr>
      <vt:lpstr>Цели:</vt:lpstr>
      <vt:lpstr>Типы профессий по предмету труда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ЕСЛИ ТЫ ЗАБОЛЕЛ…</vt:lpstr>
      <vt:lpstr>  </vt:lpstr>
      <vt:lpstr>Слайд 13</vt:lpstr>
      <vt:lpstr>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Любовь</cp:lastModifiedBy>
  <cp:revision>48</cp:revision>
  <dcterms:created xsi:type="dcterms:W3CDTF">2006-10-17T21:55:40Z</dcterms:created>
  <dcterms:modified xsi:type="dcterms:W3CDTF">2011-11-09T07:56:42Z</dcterms:modified>
</cp:coreProperties>
</file>