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7" r:id="rId3"/>
    <p:sldId id="266" r:id="rId4"/>
    <p:sldId id="261" r:id="rId5"/>
    <p:sldId id="260" r:id="rId6"/>
    <p:sldId id="264" r:id="rId7"/>
    <p:sldId id="265" r:id="rId8"/>
    <p:sldId id="268" r:id="rId9"/>
    <p:sldId id="269" r:id="rId10"/>
    <p:sldId id="271" r:id="rId11"/>
    <p:sldId id="272" r:id="rId12"/>
    <p:sldId id="273" r:id="rId13"/>
    <p:sldId id="270" r:id="rId14"/>
    <p:sldId id="274" r:id="rId15"/>
    <p:sldId id="275" r:id="rId16"/>
    <p:sldId id="277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424020-AC80-4937-9A5E-F603ECD0F3A4}" type="datetimeFigureOut">
              <a:rPr lang="ru-RU"/>
              <a:pPr>
                <a:defRPr/>
              </a:pPr>
              <a:t>24.03.2012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F4655D-C2E8-488B-9678-D9F1A10DC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33AB-6491-467A-A1F6-1DE107562B82}" type="datetime1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30A8-F952-40F3-9A40-4608D6A0E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0D5F-F7F4-408C-8A1F-864365A564A8}" type="datetime1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DADD-AF54-4F83-BBB1-B9D28BF9E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6CE7-DB29-48B5-A84E-144D722B12B3}" type="datetime1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BF5B9-306A-4A0A-8C03-C008AA551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952E5-99AE-4FEF-89AB-7597D5DE6B90}" type="datetime1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CAD6A-1D3E-4394-A64C-50A1F6DF8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51C4-C599-445B-ADAF-5497C11D10C2}" type="datetime1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27CDC-D7B8-412C-8FEB-8D873D575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C7D90-DBC0-4B10-A082-92F4D3FFE33D}" type="datetime1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CF71-DE71-4EF6-9CB3-CF6EA51A2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42EB-7283-4017-89D0-3213A57A1396}" type="datetime1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60C51-E42A-4AB9-8651-8B39FB771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2990-9B28-4CC2-A46B-FB85F19A4D66}" type="datetime1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03FDF-C646-4934-B818-5E3981136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7C46-A8FD-4D07-9756-BD4AF26FA5C4}" type="datetime1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382E0-A421-4DF7-9D67-097BFC38D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0040-250E-41FE-871C-E333E45CEA08}" type="datetime1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E5A3-18FA-45A3-BBD7-5EF2D1819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8BE9-A8B3-43E0-839A-EE8463925705}" type="datetime1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2189-4D01-4A30-A24A-1BC86E39D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D4F2EC-333D-469A-9645-68555E6BE9B9}" type="datetime1">
              <a:rPr lang="en-US"/>
              <a:pPr>
                <a:defRPr/>
              </a:pPr>
              <a:t>3/24/2012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B2029C-994E-4FB3-8387-C5798D090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picser.ru/projects/montecina/forums/monthly_08_2008/user44/post18390_img1_3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d0b2d0b5d182d0bed187d0bad0b0-470d1853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76400"/>
            <a:ext cx="5486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0"/>
            <a:ext cx="7848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«Игра в черное и белое»</a:t>
            </a:r>
            <a:endParaRPr lang="ru-RU" dirty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1066800"/>
            <a:ext cx="5791200" cy="706438"/>
          </a:xfrm>
        </p:spPr>
        <p:txBody>
          <a:bodyPr/>
          <a:lstStyle/>
          <a:p>
            <a:pPr eaLnBrk="1" hangingPunct="1"/>
            <a:r>
              <a:rPr lang="ru-RU" smtClean="0"/>
              <a:t>Урок ИЗО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рафика-дети\2007_1110НаташаСестра004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14400" y="457200"/>
            <a:ext cx="7162800" cy="53721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838200" y="6488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each\Рабочий стол\дизайн графика 7 кл\фотографии 05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5800" y="1066800"/>
            <a:ext cx="3394075" cy="45259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teach\Рабочий стол\дизайн графика 7 кл\фотографии 04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95800" y="1066800"/>
            <a:ext cx="4038600" cy="44958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838200" y="6248400"/>
            <a:ext cx="2735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/>
              </a:rPr>
              <a:t>Работы учеников 7 класса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7-8 кл\силуэт-графика\2008_1108рисункидетские029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2209800"/>
            <a:ext cx="4546600" cy="34099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7-8 кл\силуэт-графика\2008_1108рисункидетские009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81600" y="1143000"/>
            <a:ext cx="3394075" cy="452596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3" name="Прямоугольник 6"/>
          <p:cNvSpPr>
            <a:spLocks noChangeArrowheads="1"/>
          </p:cNvSpPr>
          <p:nvPr/>
        </p:nvSpPr>
        <p:spPr bwMode="auto">
          <a:xfrm>
            <a:off x="533400" y="594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Черное и белое в компьютерной графике</a:t>
            </a:r>
            <a:endParaRPr lang="ru-RU" dirty="0"/>
          </a:p>
        </p:txBody>
      </p:sp>
      <p:pic>
        <p:nvPicPr>
          <p:cNvPr id="26626" name="Содержимое 4" descr="BW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7913"/>
            <a:ext cx="5605463" cy="4205287"/>
          </a:xfrm>
        </p:spPr>
      </p:pic>
      <p:pic>
        <p:nvPicPr>
          <p:cNvPr id="26627" name="Содержимое 5" descr="d0b2d0b5d182d0bed187d0bad0b0-470d18538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524000"/>
            <a:ext cx="3286125" cy="2670175"/>
          </a:xfrm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6324600" y="640080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/>
              </a:rPr>
              <a:t>Интернет Ресурсы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Графическую работу можно сделать и в графическом редакторе </a:t>
            </a:r>
            <a:r>
              <a:rPr lang="en-US" sz="2400" dirty="0" smtClean="0"/>
              <a:t>Pain </a:t>
            </a:r>
            <a:r>
              <a:rPr lang="ru-RU" sz="2400" dirty="0" smtClean="0"/>
              <a:t>или </a:t>
            </a:r>
            <a:r>
              <a:rPr lang="en-US" sz="2400" dirty="0" smtClean="0"/>
              <a:t>Paint.net</a:t>
            </a:r>
            <a:endParaRPr lang="ru-RU" sz="2400" dirty="0"/>
          </a:p>
        </p:txBody>
      </p:sp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2" descr="C:\Documents and Settings\teach\Рабочий стол\работы в пэйнте\сжатые\июнь.jpg"/>
          <p:cNvPicPr>
            <a:picLocks noChangeAspect="1" noChangeArrowheads="1"/>
          </p:cNvPicPr>
          <p:nvPr/>
        </p:nvPicPr>
        <p:blipFill>
          <a:blip r:embed="rId2">
            <a:lum contrast="30000"/>
            <a:grayscl/>
          </a:blip>
          <a:srcRect/>
          <a:stretch>
            <a:fillRect/>
          </a:stretch>
        </p:blipFill>
        <p:spPr bwMode="auto">
          <a:xfrm>
            <a:off x="685800" y="1524000"/>
            <a:ext cx="3505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Documents and Settings\teach\Рабочий стол\работы в пэйнте\сжатые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762000" y="6488113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/>
              </a:rPr>
              <a:t>Круглова Соня 7 класс </a:t>
            </a:r>
          </a:p>
        </p:txBody>
      </p:sp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4724400" y="6477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/>
              </a:rPr>
              <a:t>Васильев Слава 7 класс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Picture 2" descr="C:\Documents and Settings\teach\Рабочий стол\работы в пэйнте\сжатые\Шуваева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teach\Рабочий стол\работы в пэйнте\сжатые\ВВВ.jpg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648200" y="1600200"/>
            <a:ext cx="41148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381000" y="5562600"/>
            <a:ext cx="2187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/>
              </a:rPr>
              <a:t>Губанова Таня 7 кл. </a:t>
            </a:r>
          </a:p>
        </p:txBody>
      </p:sp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4724400" y="6324600"/>
            <a:ext cx="2578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/>
              </a:rPr>
              <a:t>Корнилов Миша 7 класс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Шишлянникова Е.В. гимназия №8 г. Дубна Московская обл.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teach\Рабочий стол\работы в пэйнте\сжатые\Блики радуги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295400" y="990600"/>
            <a:ext cx="6850063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1600200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Делимся на две группы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0722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C000"/>
                </a:solidFill>
              </a:rPr>
              <a:t>1-ая группа </a:t>
            </a:r>
            <a:r>
              <a:rPr lang="ru-RU" smtClean="0"/>
              <a:t>работает кистью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и тушью</a:t>
            </a:r>
          </a:p>
        </p:txBody>
      </p:sp>
      <p:sp>
        <p:nvSpPr>
          <p:cNvPr id="3072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92D050"/>
                </a:solidFill>
              </a:rPr>
              <a:t>2-ая группа </a:t>
            </a:r>
            <a:r>
              <a:rPr lang="ru-RU" smtClean="0"/>
              <a:t>работает на</a:t>
            </a:r>
            <a:r>
              <a:rPr lang="en-US" smtClean="0">
                <a:latin typeface="Times New Roman"/>
              </a:rPr>
              <a:t> </a:t>
            </a:r>
            <a:r>
              <a:rPr lang="ru-RU" smtClean="0"/>
              <a:t>компьютерах</a:t>
            </a:r>
          </a:p>
        </p:txBody>
      </p:sp>
      <p:pic>
        <p:nvPicPr>
          <p:cNvPr id="30724" name="Picture 2" descr="C:\Documents and Settings\teach\Рабочий стол\работы в пэйнте\сжатые\Блики радуги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800600" y="3124200"/>
            <a:ext cx="39497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teach\Рабочий стол\дизайн графика 7 кл\фотографии 0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3174952"/>
            <a:ext cx="2286000" cy="3048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174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Создать графическую композицию</a:t>
            </a:r>
          </a:p>
          <a:p>
            <a:pPr eaLnBrk="1" hangingPunct="1"/>
            <a:r>
              <a:rPr lang="ru-RU" sz="3600" smtClean="0"/>
              <a:t>Используем черный, белый, серый (ахроматические цвета)</a:t>
            </a:r>
          </a:p>
          <a:p>
            <a:pPr eaLnBrk="1" hangingPunct="1"/>
            <a:r>
              <a:rPr lang="ru-RU" sz="3600" smtClean="0"/>
              <a:t>Соблюдаем законы композиции (равновесие, доминанта, целостность…)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Черное и белое в природе</a:t>
            </a:r>
            <a:endParaRPr lang="ru-RU" dirty="0"/>
          </a:p>
        </p:txBody>
      </p:sp>
      <p:pic>
        <p:nvPicPr>
          <p:cNvPr id="15362" name="Содержимое 3" descr="10937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447800"/>
            <a:ext cx="3203575" cy="2447925"/>
          </a:xfrm>
        </p:spPr>
      </p:pic>
      <p:pic>
        <p:nvPicPr>
          <p:cNvPr id="15363" name="Рисунок 4" descr="img_8916115_780_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31623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 descr="ec21716dc8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38481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Черное и белое в дизайне</a:t>
            </a:r>
            <a:endParaRPr lang="ru-RU" dirty="0"/>
          </a:p>
        </p:txBody>
      </p:sp>
      <p:pic>
        <p:nvPicPr>
          <p:cNvPr id="16386" name="Содержимое 3" descr="2ce6a5827e6f72faadfb8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787525"/>
            <a:ext cx="4286250" cy="4333875"/>
          </a:xfrm>
        </p:spPr>
      </p:pic>
      <p:pic>
        <p:nvPicPr>
          <p:cNvPr id="16387" name="Рисунок 4" descr="ABRC-2_2007_en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572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5" descr="D266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371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lacorixblacknwhit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371600"/>
            <a:ext cx="31384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 descr="Main_1_400x290_9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495800"/>
            <a:ext cx="29210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Графические изображения в древнейшей культуре </a:t>
            </a:r>
            <a:r>
              <a:rPr lang="ru-RU" sz="2800" dirty="0" err="1" smtClean="0"/>
              <a:t>мочика</a:t>
            </a:r>
            <a:endParaRPr lang="ru-RU" sz="2800" dirty="0"/>
          </a:p>
        </p:txBody>
      </p:sp>
      <p:pic>
        <p:nvPicPr>
          <p:cNvPr id="17410" name="Содержимое 5" descr="_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143000"/>
            <a:ext cx="3810000" cy="2286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 Можно лишь предполагать, что культура мочика сложилась в последних веках до нашей эры в результате смешения прибрежных культур, развивавшихся под сильным слиянием древнейшей в Южной Америке цивилизации чавин и появившейся на северное побережье Перу позднее культуры салинар.</a:t>
            </a:r>
            <a:r>
              <a:rPr lang="en-US" sz="2400" smtClean="0"/>
              <a:t> </a:t>
            </a:r>
            <a:endParaRPr lang="ru-RU" sz="2400" smtClean="0"/>
          </a:p>
        </p:txBody>
      </p:sp>
      <p:pic>
        <p:nvPicPr>
          <p:cNvPr id="17412" name="Рисунок 6" descr="_01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62400"/>
            <a:ext cx="3810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err="1" smtClean="0"/>
              <a:t>Ма́уриц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Корне́лис</a:t>
            </a:r>
            <a:r>
              <a:rPr lang="ru-RU" sz="2400" dirty="0" smtClean="0"/>
              <a:t> </a:t>
            </a:r>
            <a:r>
              <a:rPr lang="ru-RU" sz="2400" dirty="0" err="1" smtClean="0"/>
              <a:t>Э́шер</a:t>
            </a:r>
            <a:r>
              <a:rPr lang="ru-RU" sz="2400" dirty="0" smtClean="0"/>
              <a:t>  </a:t>
            </a:r>
            <a:br>
              <a:rPr lang="ru-RU" sz="2400" dirty="0" smtClean="0"/>
            </a:br>
            <a:r>
              <a:rPr lang="ru-RU" sz="1400" dirty="0" smtClean="0"/>
              <a:t>(17 июня 1898, </a:t>
            </a:r>
            <a:r>
              <a:rPr lang="ru-RU" sz="1400" dirty="0" err="1" smtClean="0"/>
              <a:t>Леуварден</a:t>
            </a:r>
            <a:r>
              <a:rPr lang="ru-RU" sz="1400" dirty="0" smtClean="0"/>
              <a:t>, Нидерланд</a:t>
            </a:r>
            <a:r>
              <a:rPr lang="ru-RU" sz="1600" dirty="0" smtClean="0"/>
              <a:t>ы </a:t>
            </a:r>
            <a:br>
              <a:rPr lang="ru-RU" sz="1600" dirty="0" smtClean="0"/>
            </a:br>
            <a:r>
              <a:rPr lang="ru-RU" sz="1600" dirty="0" smtClean="0"/>
              <a:t>— 27 марта 1972, </a:t>
            </a:r>
            <a:r>
              <a:rPr lang="ru-RU" sz="1600" dirty="0" err="1" smtClean="0"/>
              <a:t>Ларен</a:t>
            </a:r>
            <a:r>
              <a:rPr lang="ru-RU" sz="1600" dirty="0" smtClean="0"/>
              <a:t>, Нидерланды)</a:t>
            </a:r>
            <a:endParaRPr lang="ru-RU" sz="1600" dirty="0"/>
          </a:p>
        </p:txBody>
      </p:sp>
      <p:pic>
        <p:nvPicPr>
          <p:cNvPr id="18434" name="Содержимое 6" descr="1-web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84363"/>
            <a:ext cx="4038600" cy="3957637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4038600" cy="5592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     Нидерландский художник-график. Известен прежде всего своими концептуальными литографиями, гравюрами на дереве и металле, в которых он мастерски исследовал пластические аспекты понятий бесконечности и симметрии, а также особенности психологического восприятия сложных трёхмерных объектов.</a:t>
            </a:r>
            <a:r>
              <a:rPr lang="en-US" sz="1400" smtClean="0">
                <a:hlinkClick r:id="rId3"/>
              </a:rPr>
              <a:t> </a:t>
            </a:r>
            <a:endParaRPr lang="ru-RU" sz="1400" smtClean="0">
              <a:hlinkClick r:id="rId3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400" smtClean="0">
              <a:hlinkClick r:id="rId3"/>
            </a:endParaRPr>
          </a:p>
        </p:txBody>
      </p:sp>
      <p:sp>
        <p:nvSpPr>
          <p:cNvPr id="18436" name="Прямоугольник 7"/>
          <p:cNvSpPr>
            <a:spLocks noChangeArrowheads="1"/>
          </p:cNvSpPr>
          <p:nvPr/>
        </p:nvSpPr>
        <p:spPr bwMode="auto">
          <a:xfrm>
            <a:off x="762000" y="56388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Times New Roman"/>
            </a:endParaRPr>
          </a:p>
          <a:p>
            <a:endParaRPr lang="ru-RU">
              <a:latin typeface="Times New Roman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4" descr="post18391_img1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3630613" cy="2717800"/>
          </a:xfrm>
        </p:spPr>
      </p:pic>
      <p:pic>
        <p:nvPicPr>
          <p:cNvPr id="19458" name="Содержимое 5" descr="post18396_img1_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304800"/>
            <a:ext cx="3911600" cy="6335713"/>
          </a:xfrm>
        </p:spPr>
      </p:pic>
      <p:pic>
        <p:nvPicPr>
          <p:cNvPr id="8" name="Рисунок 7" descr="post18397_im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276600"/>
            <a:ext cx="3505200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4" descr="post18392_img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4038600" cy="2449513"/>
          </a:xfrm>
        </p:spPr>
      </p:pic>
      <p:pic>
        <p:nvPicPr>
          <p:cNvPr id="20482" name="Содержимое 5" descr="post18392_img1_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124200"/>
            <a:ext cx="4038600" cy="3290888"/>
          </a:xfrm>
        </p:spPr>
      </p:pic>
      <p:pic>
        <p:nvPicPr>
          <p:cNvPr id="20483" name="Рисунок 6" descr="post18390_img1_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"/>
            <a:ext cx="42703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Черное и белое в работах учеников</a:t>
            </a:r>
            <a:endParaRPr lang="ru-RU" dirty="0"/>
          </a:p>
        </p:txBody>
      </p:sp>
      <p:pic>
        <p:nvPicPr>
          <p:cNvPr id="4" name="Содержимое 3" descr="9c3c6d3f4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59764" y="1600200"/>
            <a:ext cx="7024472" cy="47085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Игра с пространством, </a:t>
            </a:r>
            <a:r>
              <a:rPr lang="ru-RU" smtClean="0"/>
              <a:t>создание иллюзий </a:t>
            </a:r>
            <a:endParaRPr lang="ru-RU"/>
          </a:p>
        </p:txBody>
      </p:sp>
      <p:pic>
        <p:nvPicPr>
          <p:cNvPr id="7" name="Содержимое 6" descr="фотографии 040.jpg"/>
          <p:cNvPicPr>
            <a:picLocks noGrp="1" noChangeAspect="1"/>
          </p:cNvPicPr>
          <p:nvPr>
            <p:ph sz="half" idx="1"/>
          </p:nvPr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8" name="Содержимое 7" descr="фотографии 0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676400"/>
            <a:ext cx="3394075" cy="4525963"/>
          </a:xfrm>
        </p:spPr>
      </p:pic>
      <p:pic>
        <p:nvPicPr>
          <p:cNvPr id="9" name="Рисунок 8" descr="фотографии 0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676400"/>
            <a:ext cx="3314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фотографии 05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6764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фотографии 06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1498600"/>
            <a:ext cx="35052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фотографии 05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16002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фотографии 06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1447800"/>
            <a:ext cx="3543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2008_1207новые0009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rot="16200000">
            <a:off x="89067" y="2086499"/>
            <a:ext cx="4774874" cy="3581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фотографии 053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029200" y="1524000"/>
            <a:ext cx="348615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BCBCBC"/>
              </a:solidFill>
              <a:latin typeface="Book Antiqua" pitchFamily="18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1274763" y="63881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466</TotalTime>
  <Words>143</Words>
  <PresentationFormat>On-screen Show (4:3)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Times New Roman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в черное и белое</dc:title>
  <dc:creator>User</dc:creator>
  <cp:lastModifiedBy>user</cp:lastModifiedBy>
  <cp:revision>35</cp:revision>
  <dcterms:created xsi:type="dcterms:W3CDTF">2009-09-27T16:43:40Z</dcterms:created>
  <dcterms:modified xsi:type="dcterms:W3CDTF">2012-03-24T11:20:19Z</dcterms:modified>
</cp:coreProperties>
</file>