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66" r:id="rId5"/>
    <p:sldId id="267" r:id="rId6"/>
    <p:sldId id="270" r:id="rId7"/>
    <p:sldId id="283" r:id="rId8"/>
    <p:sldId id="268" r:id="rId9"/>
    <p:sldId id="272" r:id="rId10"/>
    <p:sldId id="269" r:id="rId11"/>
    <p:sldId id="260" r:id="rId12"/>
    <p:sldId id="258" r:id="rId13"/>
    <p:sldId id="285" r:id="rId14"/>
    <p:sldId id="288" r:id="rId15"/>
    <p:sldId id="277" r:id="rId16"/>
    <p:sldId id="273" r:id="rId17"/>
    <p:sldId id="274" r:id="rId18"/>
    <p:sldId id="264" r:id="rId19"/>
    <p:sldId id="265" r:id="rId20"/>
    <p:sldId id="279" r:id="rId21"/>
    <p:sldId id="275" r:id="rId22"/>
    <p:sldId id="276" r:id="rId23"/>
    <p:sldId id="284" r:id="rId24"/>
    <p:sldId id="278" r:id="rId25"/>
    <p:sldId id="280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20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учимся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400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400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400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15000"/>
                      <a:satMod val="250000"/>
                    </a:schemeClr>
                  </a:gs>
                  <a:gs pos="49000">
                    <a:schemeClr val="accent4">
                      <a:tint val="50000"/>
                      <a:satMod val="200000"/>
                    </a:schemeClr>
                  </a:gs>
                  <a:gs pos="49100">
                    <a:schemeClr val="accent4">
                      <a:tint val="64000"/>
                      <a:satMod val="160000"/>
                    </a:schemeClr>
                  </a:gs>
                  <a:gs pos="92000">
                    <a:schemeClr val="accent4">
                      <a:tint val="50000"/>
                      <a:satMod val="200000"/>
                    </a:schemeClr>
                  </a:gs>
                  <a:gs pos="100000">
                    <a:schemeClr val="accent4">
                      <a:tint val="43000"/>
                      <a:satMod val="190000"/>
                    </a:schemeClr>
                  </a:gs>
                </a:gsLst>
                <a:lin ang="5400000" scaled="1"/>
              </a:gradFill>
              <a:ln w="11430" cap="flat" cmpd="sng" algn="ctr">
                <a:solidFill>
                  <a:schemeClr val="accent4"/>
                </a:solidFill>
                <a:prstDash val="solid"/>
              </a:ln>
              <a:effectLst>
                <a:outerShdw blurRad="50800" dist="25000" dir="5400000" rotWithShape="0">
                  <a:schemeClr val="accent4">
                    <a:shade val="30000"/>
                    <a:satMod val="150000"/>
                    <a:alpha val="38000"/>
                  </a:schemeClr>
                </a:outerShdw>
              </a:effectLst>
            </c:spPr>
          </c:dPt>
          <c:dPt>
            <c:idx val="4"/>
            <c:spPr>
              <a:solidFill>
                <a:schemeClr val="dk1"/>
              </a:solidFill>
              <a:ln w="31800" cap="flat" cmpd="sng" algn="ctr">
                <a:solidFill>
                  <a:schemeClr val="lt1"/>
                </a:solidFill>
                <a:prstDash val="solid"/>
              </a:ln>
              <a:effectLst>
                <a:outerShdw blurRad="50800" dist="25000" dir="5400000" rotWithShape="0">
                  <a:schemeClr val="dk1">
                    <a:shade val="30000"/>
                    <a:satMod val="150000"/>
                    <a:alpha val="38000"/>
                  </a:scheme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отлично</c:v>
                </c:pt>
                <c:pt idx="1">
                  <c:v>хорошо</c:v>
                </c:pt>
                <c:pt idx="2">
                  <c:v>средне</c:v>
                </c:pt>
                <c:pt idx="3">
                  <c:v>удовлетв</c:v>
                </c:pt>
                <c:pt idx="4">
                  <c:v>неудовл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cat>
            <c:strRef>
              <c:f>Лист1!$A$2:$A$6</c:f>
              <c:strCache>
                <c:ptCount val="5"/>
                <c:pt idx="0">
                  <c:v>отлично</c:v>
                </c:pt>
                <c:pt idx="1">
                  <c:v>хорошо</c:v>
                </c:pt>
                <c:pt idx="2">
                  <c:v>средне</c:v>
                </c:pt>
                <c:pt idx="3">
                  <c:v>удовлетв</c:v>
                </c:pt>
                <c:pt idx="4">
                  <c:v>неудовл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Ref>
              <c:f>Лист1!$A$2:$A$6</c:f>
              <c:strCache>
                <c:ptCount val="5"/>
                <c:pt idx="0">
                  <c:v>отлично</c:v>
                </c:pt>
                <c:pt idx="1">
                  <c:v>хорошо</c:v>
                </c:pt>
                <c:pt idx="2">
                  <c:v>средне</c:v>
                </c:pt>
                <c:pt idx="3">
                  <c:v>удовлетв</c:v>
                </c:pt>
                <c:pt idx="4">
                  <c:v>неудовл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1B8E06-F5B6-44FD-83C7-4F476881FCC9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DD8A4B-8772-45EE-868E-2AD820AF0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Documents%20and%20Settings\&#1040;&#1076;&#1084;&#1080;&#1085;\&#1056;&#1072;&#1073;&#1086;&#1095;&#1080;&#1081;%20&#1089;&#1090;&#1086;&#1083;\35_MVL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&#1040;&#1076;&#1084;&#1080;&#1085;\&#1056;&#1072;&#1073;&#1086;&#1095;&#1080;&#1081;%20&#1089;&#1090;&#1086;&#1083;\detskie_pesni_-_kogda_moi_druzya_so_mnoy_(zaycev.net).mp3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 «а» класса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1,2,3,4,5,6-классы</a:t>
            </a:r>
          </a:p>
          <a:p>
            <a:r>
              <a:rPr lang="ru-RU" dirty="0" smtClean="0"/>
              <a:t>Составила  классный руководитель </a:t>
            </a:r>
            <a:r>
              <a:rPr lang="ru-RU" dirty="0" err="1" smtClean="0"/>
              <a:t>Сухомлина</a:t>
            </a:r>
            <a:r>
              <a:rPr lang="ru-RU" dirty="0" smtClean="0"/>
              <a:t> Е.В.</a:t>
            </a:r>
          </a:p>
          <a:p>
            <a:endParaRPr lang="ru-RU" dirty="0"/>
          </a:p>
        </p:txBody>
      </p:sp>
      <p:pic>
        <p:nvPicPr>
          <p:cNvPr id="1026" name="Picture 2" descr="J:\01564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071546"/>
            <a:ext cx="2900276" cy="3429024"/>
          </a:xfrm>
          <a:prstGeom prst="rect">
            <a:avLst/>
          </a:prstGeom>
          <a:noFill/>
        </p:spPr>
      </p:pic>
      <p:pic>
        <p:nvPicPr>
          <p:cNvPr id="5" name="35_MV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7147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увлечения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 музыкальной школе обучаются: </a:t>
            </a:r>
            <a:r>
              <a:rPr lang="ru-RU" sz="2800" b="1" dirty="0" smtClean="0"/>
              <a:t>Хомутов В., Кувшинова Е., Лагутина Н.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 художественной школе </a:t>
            </a:r>
            <a:r>
              <a:rPr lang="ru-RU" sz="2800" b="1" dirty="0" smtClean="0"/>
              <a:t>–</a:t>
            </a:r>
            <a:r>
              <a:rPr lang="ru-RU" sz="2800" b="1" dirty="0" err="1" smtClean="0"/>
              <a:t>Хрявина</a:t>
            </a:r>
            <a:r>
              <a:rPr lang="ru-RU" sz="2800" b="1" dirty="0" smtClean="0"/>
              <a:t> Н.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 театральной студии- </a:t>
            </a:r>
            <a:r>
              <a:rPr lang="ru-RU" sz="2800" b="1" dirty="0" smtClean="0"/>
              <a:t>Лемешева К, </a:t>
            </a:r>
            <a:r>
              <a:rPr lang="ru-RU" sz="2800" b="1" dirty="0" err="1" smtClean="0"/>
              <a:t>Маторина</a:t>
            </a:r>
            <a:r>
              <a:rPr lang="ru-RU" sz="2800" b="1" dirty="0" smtClean="0"/>
              <a:t> К., Кувшинова Н.</a:t>
            </a:r>
          </a:p>
          <a:p>
            <a:pPr algn="ctr">
              <a:buNone/>
            </a:pPr>
            <a:r>
              <a:rPr lang="ru-RU" sz="2800" b="1" dirty="0" smtClean="0"/>
              <a:t>Ласточкин В.- </a:t>
            </a:r>
            <a:r>
              <a:rPr lang="ru-RU" sz="2800" b="1" dirty="0" smtClean="0">
                <a:solidFill>
                  <a:srgbClr val="FF0000"/>
                </a:solidFill>
              </a:rPr>
              <a:t>посещает секцию футбола.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Дворяшин</a:t>
            </a:r>
            <a:r>
              <a:rPr lang="ru-RU" sz="2800" b="1" dirty="0" smtClean="0"/>
              <a:t> Е и </a:t>
            </a:r>
            <a:r>
              <a:rPr lang="ru-RU" sz="2800" b="1" dirty="0" err="1" smtClean="0"/>
              <a:t>Ханвердиев</a:t>
            </a:r>
            <a:r>
              <a:rPr lang="ru-RU" sz="2800" b="1" dirty="0" smtClean="0"/>
              <a:t> Р.-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занимаются вольной борьбой.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 танцевальный кружок ходят </a:t>
            </a:r>
            <a:r>
              <a:rPr lang="ru-RU" sz="2800" b="1" dirty="0" smtClean="0"/>
              <a:t>Соловьева А и </a:t>
            </a:r>
            <a:r>
              <a:rPr lang="ru-RU" sz="2800" b="1" dirty="0" err="1" smtClean="0"/>
              <a:t>Лолаев</a:t>
            </a:r>
            <a:r>
              <a:rPr lang="ru-RU" sz="2800" b="1" dirty="0" smtClean="0"/>
              <a:t> 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643446"/>
            <a:ext cx="2900895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Начиналось все так…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раз- 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первый класс!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714356"/>
            <a:ext cx="4952933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21431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714480" y="1643050"/>
            <a:ext cx="6410348" cy="4846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272677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первый учитель !</a:t>
            </a:r>
          </a:p>
          <a:p>
            <a:pPr algn="ctr">
              <a:buNone/>
            </a:pP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Лукашина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Татьяна Дмитриевна!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такими мы были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14488"/>
            <a:ext cx="7072362" cy="47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для портфоли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7686675" cy="5762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2" y="0"/>
            <a:ext cx="9086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Спасибо первому учителю!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5357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      </a:t>
            </a:r>
            <a:r>
              <a:rPr lang="ru-RU" sz="3800" b="1" dirty="0" smtClean="0">
                <a:solidFill>
                  <a:srgbClr val="0000FF"/>
                </a:solidFill>
              </a:rPr>
              <a:t>Благодаря нашему учителю – </a:t>
            </a:r>
            <a:r>
              <a:rPr lang="ru-RU" sz="3800" b="1" i="1" dirty="0" smtClean="0">
                <a:solidFill>
                  <a:srgbClr val="0000FF"/>
                </a:solidFill>
              </a:rPr>
              <a:t>Татьяне Дмитриевне </a:t>
            </a:r>
            <a:r>
              <a:rPr lang="ru-RU" sz="3800" b="1" dirty="0" smtClean="0">
                <a:solidFill>
                  <a:srgbClr val="0000FF"/>
                </a:solidFill>
              </a:rPr>
              <a:t>мы научились писать и считать, а самое главное мы научились дружить, думать и принимать решения, стали самостоятельными, полюбили школу!</a:t>
            </a:r>
            <a:endParaRPr lang="ru-RU" sz="3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начало творческого</a:t>
            </a:r>
            <a:br>
              <a:rPr lang="ru-RU" dirty="0" smtClean="0"/>
            </a:br>
            <a:r>
              <a:rPr lang="ru-RU" dirty="0" smtClean="0"/>
              <a:t>пути…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67699">
            <a:off x="613349" y="2094052"/>
            <a:ext cx="2894737" cy="21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59224">
            <a:off x="4195302" y="2038824"/>
            <a:ext cx="295399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4286256"/>
            <a:ext cx="317624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 и его продолжение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500174"/>
            <a:ext cx="3357586" cy="231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07194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1500174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4071942"/>
            <a:ext cx="3430798" cy="244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1" y="2643182"/>
            <a:ext cx="27860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Классный руководитель</a:t>
            </a:r>
            <a:br>
              <a:rPr lang="ru-RU" dirty="0" smtClean="0"/>
            </a:br>
            <a:r>
              <a:rPr lang="ru-RU" dirty="0" smtClean="0"/>
              <a:t> с 5-го класса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Сухомлина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Елена Владимировна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285992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detskie_pesni_-_kogda_moi_druzya_so_mnoy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0003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9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Мы Стремимся к знаниям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28586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1285860"/>
            <a:ext cx="27141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500438"/>
            <a:ext cx="290458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Вас приветствует наш класс «Дружба»! (6«А» класс)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/>
              <a:buChar char=""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Девиз : ни шагу назад и ни шагу на месте,</a:t>
            </a:r>
          </a:p>
          <a:p>
            <a:pPr algn="ctr"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только вперёд и только все вместе!</a:t>
            </a:r>
          </a:p>
          <a:p>
            <a:endParaRPr lang="ru-RU" dirty="0"/>
          </a:p>
        </p:txBody>
      </p:sp>
      <p:pic>
        <p:nvPicPr>
          <p:cNvPr id="4" name="Picture 2" descr="C:\Users\Сергей\Desktop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928934"/>
            <a:ext cx="5500726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9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И к умениям !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285860"/>
            <a:ext cx="2937558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128586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3500438"/>
            <a:ext cx="2571768" cy="17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Ребята с интересом занимаются на всех уроках. На уроке литературного чтения – мы читаем стихи и рассказы, на математике – решаем задачи, на физкультуре – занимаемся спортом, готовимся стать большими спортсменами, на уроке английского языка– учимся новым иностранным словам, на окружающем мире – познаем законы природы, а на технологии – занимаемся творчеством. с интересом занимаются на всех уроках. На уроке литературного чтения – мы читаем стихи и рассказы, на математике – решаем задачи, на физкультуре – занимаемся спортом, готовимся стать большими спортсменами, на уроке английского языка– учимся новым иностранным словам, на окружающем мире – познаем законы природы, а на технологии – занимаемся творчеством.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7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71472" y="3714752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Океанариум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500174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72000" y="3714752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Планетарий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071942"/>
            <a:ext cx="3143272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96" y="6150114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Бородинская панорама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43372" y="4071942"/>
            <a:ext cx="3357586" cy="2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643438" y="6000768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Музей новогодней игрушки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путешествия…….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1714489"/>
            <a:ext cx="35099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746" y="1714488"/>
            <a:ext cx="34558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6357950" y="1609416"/>
            <a:ext cx="71438" cy="105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86050" y="6143644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Эксперементариум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3366" y="4071943"/>
            <a:ext cx="34428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43373" y="4071942"/>
            <a:ext cx="350046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 праздники мы вместе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768270">
            <a:off x="288754" y="1711500"/>
            <a:ext cx="3148828" cy="23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20236">
            <a:off x="4452225" y="1679821"/>
            <a:ext cx="3013439" cy="23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J:\Новая папка (3)\getImage12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3071810"/>
            <a:ext cx="328613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труд на всех один.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899496">
            <a:off x="434341" y="1813847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31257">
            <a:off x="4322175" y="1862048"/>
            <a:ext cx="3325516" cy="24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4071942"/>
            <a:ext cx="3522127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643050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8713818" cy="65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714480" y="1357298"/>
            <a:ext cx="5143536" cy="292895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Продолжение </a:t>
            </a:r>
          </a:p>
          <a:p>
            <a:pPr algn="ctr" rtl="0"/>
            <a:r>
              <a:rPr lang="ru-RU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    следует...</a:t>
            </a:r>
            <a:endParaRPr lang="ru-RU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3"/>
            <a:ext cx="8570413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90634">
            <a:off x="1325678" y="1271637"/>
            <a:ext cx="4988869" cy="350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Количество учащихся в классе: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мальчиков -13,  девочек-13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Возрастной состав учащихся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12-14 лет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57158" y="4857760"/>
            <a:ext cx="1079500" cy="108108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643306" y="5286388"/>
            <a:ext cx="720725" cy="647700"/>
          </a:xfrm>
          <a:prstGeom prst="smileyFac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072198" y="4500570"/>
            <a:ext cx="1512168" cy="151216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отличники</a:t>
            </a:r>
            <a:endParaRPr lang="ru-RU" dirty="0"/>
          </a:p>
        </p:txBody>
      </p:sp>
      <p:pic>
        <p:nvPicPr>
          <p:cNvPr id="2050" name="Picture 2" descr="J:\Новая папка (3)\c12LQjFSf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571612"/>
            <a:ext cx="1714512" cy="2357454"/>
          </a:xfrm>
          <a:prstGeom prst="rect">
            <a:avLst/>
          </a:prstGeom>
          <a:noFill/>
        </p:spPr>
      </p:pic>
      <p:pic>
        <p:nvPicPr>
          <p:cNvPr id="2051" name="Picture 3" descr="J:\Новая папка (3)\z_42d481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714620"/>
            <a:ext cx="1571636" cy="2357454"/>
          </a:xfrm>
          <a:prstGeom prst="rect">
            <a:avLst/>
          </a:prstGeom>
          <a:noFill/>
        </p:spPr>
      </p:pic>
      <p:pic>
        <p:nvPicPr>
          <p:cNvPr id="2052" name="Picture 4" descr="J:\Новая папка (3)\z_6c98c50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1571612"/>
            <a:ext cx="1643074" cy="2357454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4214818"/>
            <a:ext cx="221457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Соловьева А.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857488" y="5286388"/>
            <a:ext cx="2071702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Алова Д.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29256" y="4214818"/>
            <a:ext cx="2354261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Отряскина Т.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3" grpId="0"/>
      <p:bldP spid="2054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хорошисты</a:t>
            </a: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04"/>
            <a:ext cx="1294910" cy="207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1714488"/>
            <a:ext cx="1232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4357694"/>
            <a:ext cx="1285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1714488"/>
            <a:ext cx="12144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64" y="428604"/>
            <a:ext cx="12144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00232" y="4357694"/>
            <a:ext cx="1428760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00496" y="4357694"/>
            <a:ext cx="1445411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43636" y="4357694"/>
            <a:ext cx="13557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6357958"/>
            <a:ext cx="1785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Кувшинова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2643182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Лемешева 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857356" y="6457890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Лагутина 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14480" y="3857628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Дворяшин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3857628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Хрявина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143636" y="2643182"/>
            <a:ext cx="1857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Понамарева 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929058" y="6457890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Самвелян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000760" y="6286520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Хомутов 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Успеваемость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карта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Проживают в полных семьях 18 человек. Условия воспитания в этих семьях удовлетворительные. Дети живут в хороших семейных условиях, где им оказаны должные: доброта и внимание.</a:t>
            </a:r>
          </a:p>
          <a:p>
            <a:r>
              <a:rPr lang="ru-RU" dirty="0" smtClean="0"/>
              <a:t> В неполных семьях проживают 8 человек. Но эти дети не обделены вниманием со стороны мам и бабушки. Четверо  учащихся проживают в многодетных семьях: Веселов </a:t>
            </a:r>
            <a:r>
              <a:rPr lang="ru-RU" dirty="0" err="1" smtClean="0"/>
              <a:t>Н,Хомутов</a:t>
            </a:r>
            <a:r>
              <a:rPr lang="ru-RU" dirty="0" smtClean="0"/>
              <a:t> В., </a:t>
            </a:r>
            <a:r>
              <a:rPr lang="ru-RU" dirty="0" err="1" smtClean="0"/>
              <a:t>Хрявина</a:t>
            </a:r>
            <a:r>
              <a:rPr lang="ru-RU" dirty="0" smtClean="0"/>
              <a:t> Н., Ласточкин В. В микрорайоне школы проживают: 22 человека.</a:t>
            </a:r>
          </a:p>
          <a:p>
            <a:r>
              <a:rPr lang="ru-RU" dirty="0" smtClean="0"/>
              <a:t>Физическое развитие детей соответствует возрасту, но есть часто болеющие дети: Жуков Т., </a:t>
            </a:r>
            <a:r>
              <a:rPr lang="ru-RU" dirty="0" err="1" smtClean="0"/>
              <a:t>Маторина</a:t>
            </a:r>
            <a:r>
              <a:rPr lang="ru-RU" dirty="0" smtClean="0"/>
              <a:t> 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Админ\Рабочий стол\семья\famil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32" y="214290"/>
            <a:ext cx="8005540" cy="6481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 наших родителях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Родители учеников – люди разного возраста, разнообразных профессий, отличаются друг от друга уровнем образованности, культуры, родительской активности. Многие родители положительно воздействуют на детей. Их отличает единство и согласованность требований в семье к детям, осведомленность о жизни ребенка, тесная связь с учителем, поиск рекомендаций и разрешение проблемных ситуаций по воспитанию детей. </a:t>
            </a:r>
          </a:p>
          <a:p>
            <a:r>
              <a:rPr lang="ru-RU" dirty="0" smtClean="0"/>
              <a:t>Есть семьи, в которых родители занимаются воспитанием своих детей не на должном уровне. Со стороны эти семьи поддерживают хорошие отношения, но здесь присутствует взаимное безразличие, имеют место постоянные семейные конфликты.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450</TotalTime>
  <Words>585</Words>
  <Application>Microsoft Office PowerPoint</Application>
  <PresentationFormat>Экран (4:3)</PresentationFormat>
  <Paragraphs>75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Портфолио 6 «а» класса </vt:lpstr>
      <vt:lpstr>Вас приветствует наш класс «Дружба»! (6«А» класс)</vt:lpstr>
      <vt:lpstr>Слайд 3</vt:lpstr>
      <vt:lpstr>Характеристика класса</vt:lpstr>
      <vt:lpstr>Наши отличники</vt:lpstr>
      <vt:lpstr>И хорошисты</vt:lpstr>
      <vt:lpstr>Успеваемость</vt:lpstr>
      <vt:lpstr>Социальная карта класса</vt:lpstr>
      <vt:lpstr>О наших родителях</vt:lpstr>
      <vt:lpstr>Наши увлечения </vt:lpstr>
      <vt:lpstr>А Начиналось все так…</vt:lpstr>
      <vt:lpstr> </vt:lpstr>
      <vt:lpstr>Вот такими мы были</vt:lpstr>
      <vt:lpstr>Слайд 14</vt:lpstr>
      <vt:lpstr>Спасибо первому учителю!</vt:lpstr>
      <vt:lpstr>начало творческого пути…</vt:lpstr>
      <vt:lpstr>… и его продолжение</vt:lpstr>
      <vt:lpstr>Классный руководитель  с 5-го класса </vt:lpstr>
      <vt:lpstr>Мы Стремимся к знаниям</vt:lpstr>
      <vt:lpstr>И к умениям !</vt:lpstr>
      <vt:lpstr>Слайд 21</vt:lpstr>
      <vt:lpstr>Экскурсии</vt:lpstr>
      <vt:lpstr>и путешествия…….</vt:lpstr>
      <vt:lpstr>И в праздники мы вместе</vt:lpstr>
      <vt:lpstr>И труд на всех один.</vt:lpstr>
      <vt:lpstr>Наши достижения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6 «а» класса </dc:title>
  <dc:creator>Школа 5</dc:creator>
  <cp:lastModifiedBy>связной</cp:lastModifiedBy>
  <cp:revision>74</cp:revision>
  <dcterms:created xsi:type="dcterms:W3CDTF">2013-03-20T05:59:43Z</dcterms:created>
  <dcterms:modified xsi:type="dcterms:W3CDTF">2013-04-17T15:42:26Z</dcterms:modified>
</cp:coreProperties>
</file>