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3376D-B816-4614-9B32-1C00BA1E610F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FFAD7-3409-47FE-9EA0-94D04B44BA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06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FFAD7-3409-47FE-9EA0-94D04B44BAF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338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65618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12 апреля –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День космонавтики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13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Волынов</a:t>
            </a:r>
            <a:r>
              <a:rPr lang="ru-RU" b="1" dirty="0" smtClean="0">
                <a:solidFill>
                  <a:srgbClr val="FF0000"/>
                </a:solidFill>
              </a:rPr>
              <a:t> Б.В.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Documents and Settings\Admin\Рабочий стол\Рисунок1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424847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Documents and Settings\Admin\Рабочий стол\Рисунок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132856"/>
            <a:ext cx="3888431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83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Лазарев  В.Г.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42" name="Picture 2" descr="C:\Documents and Settings\Admin\Рабочий стол\Рисунок1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76872"/>
            <a:ext cx="352839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C:\Documents and Settings\Admin\Рабочий стол\Рисунок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04864"/>
            <a:ext cx="3744415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96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Титов Г.С.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1266" name="Picture 2" descr="C:\Documents and Settings\Admin\Рабочий стол\Рисунок1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16832"/>
            <a:ext cx="3580755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Documents and Settings\Admin\Рабочий стол\Рисунок2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0457" y="1988840"/>
            <a:ext cx="4298007" cy="453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49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Космическая еда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2290" name="Picture 2" descr="C:\Documents and Settings\Admin\Рабочий стол\Рисунок1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92896"/>
            <a:ext cx="403244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C:\Documents and Settings\Admin\Рабочий стол\Рисунок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9688" y="2420888"/>
            <a:ext cx="4154760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52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Космонавты СССР</a:t>
            </a:r>
            <a:endParaRPr lang="ru-RU" dirty="0"/>
          </a:p>
        </p:txBody>
      </p:sp>
      <p:pic>
        <p:nvPicPr>
          <p:cNvPr id="13314" name="Picture 2" descr="C:\Documents and Settings\Admin\Рабочий стол\Рисунок2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776864" cy="530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9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C:\Documents and Settings\Admin\Рабочий стол\Рисунок2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424936" cy="5977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09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 вновь в неведомые дали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Корабль космический взлетит…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5362" name="Picture 2" descr="C:\Documents and Settings\Admin\Рабочий стол\Рисунок2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04864"/>
            <a:ext cx="4104456" cy="4503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55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62464"/>
            <a:ext cx="8229600" cy="30906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Презентация к классному часу по теме «12 апреля- День космонавтики»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Подготовила </a:t>
            </a:r>
            <a:br>
              <a:rPr lang="ru-RU" smtClean="0">
                <a:solidFill>
                  <a:srgbClr val="FF0000"/>
                </a:solidFill>
              </a:rPr>
            </a:br>
            <a:r>
              <a:rPr lang="ru-RU" smtClean="0">
                <a:solidFill>
                  <a:srgbClr val="FF0000"/>
                </a:solidFill>
              </a:rPr>
              <a:t>Козленко </a:t>
            </a:r>
            <a:r>
              <a:rPr lang="ru-RU" dirty="0" smtClean="0">
                <a:solidFill>
                  <a:srgbClr val="FF0000"/>
                </a:solidFill>
              </a:rPr>
              <a:t>Т.В., учитель физики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 работе использовала ресурсы сети Интернет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9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Рисунок1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889248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47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Рисунок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12968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30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Admin\Рабочий стол\Рисунок4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28" y="188640"/>
            <a:ext cx="4189556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Admin\Рабочий стол\Рисунок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989" y="260648"/>
            <a:ext cx="4679515" cy="6527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70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Циолковский К.Э.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Documents and Settings\Admin\Рабочий стол\Рисунок6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72816"/>
            <a:ext cx="4464496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581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Королёв  С.П.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C:\Documents and Settings\Admin\Рабочий стол\Рисунок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132856"/>
            <a:ext cx="453650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34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Собаки-космонавты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Documents and Settings\Admin\Рабочий стол\Рисунок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749182"/>
            <a:ext cx="1440160" cy="311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Documents and Settings\Admin\Рабочий стол\Рисунок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44824"/>
            <a:ext cx="1656185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Documents and Settings\Admin\Рабочий стол\Рисунок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5013176"/>
            <a:ext cx="5328591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69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Гагарин Ю.А.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C:\Documents and Settings\Admin\Рабочий стол\Рисунок1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6872"/>
            <a:ext cx="2592288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Documents and Settings\Admin\Рабочий стол\Рисунок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868" y="2362944"/>
            <a:ext cx="3031604" cy="409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Documents and Settings\Admin\Рабочий стол\Рисунок2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348880"/>
            <a:ext cx="2736304" cy="4176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45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Леонов А.А.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Documents and Settings\Admin\Рабочий стол\Рисунок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4864"/>
            <a:ext cx="3888433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Documents and Settings\Admin\Рабочий стол\Рисунок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132856"/>
            <a:ext cx="3528392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36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76</TotalTime>
  <Words>47</Words>
  <Application>Microsoft Office PowerPoint</Application>
  <PresentationFormat>Экран (4:3)</PresentationFormat>
  <Paragraphs>14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12 апреля –  День космонавтики</vt:lpstr>
      <vt:lpstr>Презентация PowerPoint</vt:lpstr>
      <vt:lpstr>Презентация PowerPoint</vt:lpstr>
      <vt:lpstr>Презентация PowerPoint</vt:lpstr>
      <vt:lpstr>Циолковский К.Э.</vt:lpstr>
      <vt:lpstr>Королёв  С.П.</vt:lpstr>
      <vt:lpstr>Собаки-космонавты</vt:lpstr>
      <vt:lpstr>Гагарин Ю.А.</vt:lpstr>
      <vt:lpstr>Леонов А.А.</vt:lpstr>
      <vt:lpstr>Волынов Б.В.</vt:lpstr>
      <vt:lpstr>Лазарев  В.Г.</vt:lpstr>
      <vt:lpstr>Титов Г.С.</vt:lpstr>
      <vt:lpstr>Космическая еда</vt:lpstr>
      <vt:lpstr>Космонавты СССР</vt:lpstr>
      <vt:lpstr>Презентация PowerPoint</vt:lpstr>
      <vt:lpstr>И вновь в неведомые дали Корабль космический взлетит…</vt:lpstr>
      <vt:lpstr>Презентация к классному часу по теме «12 апреля- День космонавтики» Подготовила  Козленко Т.В., учитель физики  В работе использовала ресурсы сети Интернет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апреля –  День космонавтики</dc:title>
  <cp:lastModifiedBy>Admin</cp:lastModifiedBy>
  <cp:revision>10</cp:revision>
  <dcterms:modified xsi:type="dcterms:W3CDTF">2013-04-11T23:12:46Z</dcterms:modified>
</cp:coreProperties>
</file>