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8/25/2012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</a:t>
            </a:r>
            <a:r>
              <a:rPr lang="ru-RU" sz="5300" dirty="0" smtClean="0"/>
              <a:t>ТАИНСТВЕННЫЕ МЕМБРАНЫ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736622"/>
            <a:ext cx="3888432" cy="15240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Выполнили: учащиеся 7,9 класса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Научный руководитель: Котова Наталья Петровна – учитель биологии и химии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Picture 4" descr="J0076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21240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8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0000">
            <a:off x="4715384" y="762515"/>
            <a:ext cx="3159422" cy="543308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900" dirty="0">
                <a:solidFill>
                  <a:prstClr val="black"/>
                </a:solidFill>
              </a:rPr>
              <a:t>Многие оболочки, встречающиеся в мире живого, обладают свойством </a:t>
            </a:r>
            <a:r>
              <a:rPr lang="ru-RU" sz="1900" i="1" dirty="0">
                <a:solidFill>
                  <a:prstClr val="black"/>
                </a:solidFill>
              </a:rPr>
              <a:t>полупроницаемости</a:t>
            </a:r>
            <a:r>
              <a:rPr lang="ru-RU" sz="1900" dirty="0">
                <a:solidFill>
                  <a:prstClr val="black"/>
                </a:solidFill>
              </a:rPr>
              <a:t>, то есть пропускают одни вещества и задерживают другие. Полупроницаемая мембрана окружает каждую живую клетку. В этом проекте вы сможете исследовать свойства полупроницаемой мембраны, окружающей сырое яйцо.</a:t>
            </a:r>
          </a:p>
          <a:p>
            <a:r>
              <a:rPr lang="ru-RU" sz="1900" dirty="0"/>
              <a:t>РЕАКТИВЫ И ОБОРУДОВАНИЕ</a:t>
            </a:r>
            <a:r>
              <a:rPr lang="ru-RU" sz="1900" b="1" i="1" dirty="0"/>
              <a:t>:</a:t>
            </a:r>
            <a:r>
              <a:rPr lang="ru-RU" sz="1900" dirty="0"/>
              <a:t> сырое яйцо в скорлупе, уксус (9%); банка (1/2 л), щипцы, бумажная салфетка.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j03034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03532"/>
            <a:ext cx="4419600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01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Аккуратно </a:t>
            </a:r>
            <a:r>
              <a:rPr lang="ru-RU" dirty="0" smtClean="0"/>
              <a:t>положили </a:t>
            </a:r>
            <a:r>
              <a:rPr lang="ru-RU" dirty="0"/>
              <a:t>яйцо в банку</a:t>
            </a:r>
          </a:p>
        </p:txBody>
      </p:sp>
      <p:pic>
        <p:nvPicPr>
          <p:cNvPr id="2050" name="Picture 2" descr="C:\Users\Наташа\Desktop\Новая папка (2)\0203201222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359938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ша\Desktop\Новая папка (2)\0203201222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276872"/>
            <a:ext cx="32004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Налили </a:t>
            </a:r>
            <a:r>
              <a:rPr lang="ru-RU" dirty="0"/>
              <a:t>в банку уксус так, чтобы он полностью закрыл яйцо</a:t>
            </a:r>
          </a:p>
        </p:txBody>
      </p:sp>
      <p:pic>
        <p:nvPicPr>
          <p:cNvPr id="3074" name="Picture 2" descr="C:\Users\Наташа\Desktop\Новая папка (2)\020320122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722562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ша\Desktop\Новая папка (2)\0203201223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721769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3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6" algn="ctr" rtl="0">
              <a:spcBef>
                <a:spcPct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Оставили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яйцо в уксусе на пять дней.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Наблюдали,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что с ним происходит.</a:t>
            </a:r>
            <a:br>
              <a:rPr lang="ru-RU" sz="2800" dirty="0">
                <a:solidFill>
                  <a:schemeClr val="tx1"/>
                </a:solidFill>
                <a:latin typeface="+mj-lt"/>
              </a:rPr>
            </a:b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Первый день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Второй день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Наташа\Desktop\Новая папка (2)\0203201224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3124398"/>
            <a:ext cx="3227388" cy="24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ша\Desktop\Новая папка (2)\0303201226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124398"/>
            <a:ext cx="3227388" cy="24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Оставили яйцо в уксусе на пять дней. Наблюдали, что с ним происходит.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Третий день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Четвертый день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Наташа\Desktop\Новая папка (2)\0503201230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124398"/>
            <a:ext cx="3227388" cy="24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ша\Desktop\Новая папка (2)\030320122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3124398"/>
            <a:ext cx="3227388" cy="24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Пятый день</a:t>
            </a:r>
            <a:endParaRPr lang="ru-RU" sz="2400" dirty="0">
              <a:latin typeface="+mn-lt"/>
            </a:endParaRPr>
          </a:p>
        </p:txBody>
      </p:sp>
      <p:pic>
        <p:nvPicPr>
          <p:cNvPr id="7170" name="Picture 2" descr="C:\Users\Наташа\Desktop\Новая папка (2)\06032012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65" y="2119313"/>
            <a:ext cx="480483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158</TotalTime>
  <Words>140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Проект ТАИНСТВЕННЫЕ МЕМБРАНЫ</vt:lpstr>
      <vt:lpstr>Презентация PowerPoint</vt:lpstr>
      <vt:lpstr>Аккуратно положили яйцо в банку</vt:lpstr>
      <vt:lpstr>Налили в банку уксус так, чтобы он полностью закрыл яйцо</vt:lpstr>
      <vt:lpstr>Оставили яйцо в уксусе на пять дней. Наблюдали, что с ним происходит. </vt:lpstr>
      <vt:lpstr>Оставили яйцо в уксусе на пять дней. Наблюдали, что с ним происходит. </vt:lpstr>
      <vt:lpstr>Пятый день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ТАИНСТВЕННЫЕ МЕМБРАНЫ</dc:title>
  <dc:creator>Наташа</dc:creator>
  <cp:lastModifiedBy>Наташа</cp:lastModifiedBy>
  <cp:revision>14</cp:revision>
  <dcterms:created xsi:type="dcterms:W3CDTF">2012-03-26T14:59:49Z</dcterms:created>
  <dcterms:modified xsi:type="dcterms:W3CDTF">2012-08-25T03:38:31Z</dcterms:modified>
</cp:coreProperties>
</file>