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9" r:id="rId4"/>
    <p:sldId id="262" r:id="rId5"/>
    <p:sldId id="258" r:id="rId6"/>
    <p:sldId id="257" r:id="rId7"/>
    <p:sldId id="259" r:id="rId8"/>
    <p:sldId id="260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4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039CE-215C-48D0-87F2-9A0E8D5446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2AFF2-00AE-42F6-B94A-FA7B0F5A5E0F}">
      <dgm:prSet phldrT="[Текст]"/>
      <dgm:spPr/>
      <dgm:t>
        <a:bodyPr/>
        <a:lstStyle/>
        <a:p>
          <a:r>
            <a:rPr lang="ru-RU" dirty="0" smtClean="0"/>
            <a:t>Одноатомные спирты</a:t>
          </a:r>
          <a:endParaRPr lang="ru-RU" dirty="0"/>
        </a:p>
      </dgm:t>
    </dgm:pt>
    <dgm:pt modelId="{4C5234A2-BD3B-4573-86E0-05D73A6392E4}" type="parTrans" cxnId="{3D83FB9B-7302-4EC3-B5A9-D24A7D0C899A}">
      <dgm:prSet/>
      <dgm:spPr/>
      <dgm:t>
        <a:bodyPr/>
        <a:lstStyle/>
        <a:p>
          <a:endParaRPr lang="ru-RU"/>
        </a:p>
      </dgm:t>
    </dgm:pt>
    <dgm:pt modelId="{5D05CA1F-AC2B-43A5-BB80-C4AFC04FAD5C}" type="sibTrans" cxnId="{3D83FB9B-7302-4EC3-B5A9-D24A7D0C899A}">
      <dgm:prSet/>
      <dgm:spPr/>
      <dgm:t>
        <a:bodyPr/>
        <a:lstStyle/>
        <a:p>
          <a:endParaRPr lang="ru-RU"/>
        </a:p>
      </dgm:t>
    </dgm:pt>
    <dgm:pt modelId="{5C5D6E64-3B58-4EB0-9C91-45B41FCE8A37}">
      <dgm:prSet phldrT="[Текст]"/>
      <dgm:spPr/>
      <dgm:t>
        <a:bodyPr/>
        <a:lstStyle/>
        <a:p>
          <a:r>
            <a:rPr lang="ru-RU" dirty="0" smtClean="0"/>
            <a:t>              СН3-СН2-СН2-ОН</a:t>
          </a:r>
          <a:endParaRPr lang="ru-RU" dirty="0"/>
        </a:p>
      </dgm:t>
    </dgm:pt>
    <dgm:pt modelId="{47FE4FF5-EC95-44B8-A272-D9A70089485E}" type="parTrans" cxnId="{13DEA34B-2978-4C32-A912-8CC06AE1F794}">
      <dgm:prSet/>
      <dgm:spPr/>
      <dgm:t>
        <a:bodyPr/>
        <a:lstStyle/>
        <a:p>
          <a:endParaRPr lang="ru-RU"/>
        </a:p>
      </dgm:t>
    </dgm:pt>
    <dgm:pt modelId="{0FE41C4D-EB33-4EC9-8E06-361517CBA6F2}" type="sibTrans" cxnId="{13DEA34B-2978-4C32-A912-8CC06AE1F794}">
      <dgm:prSet/>
      <dgm:spPr/>
      <dgm:t>
        <a:bodyPr/>
        <a:lstStyle/>
        <a:p>
          <a:endParaRPr lang="ru-RU"/>
        </a:p>
      </dgm:t>
    </dgm:pt>
    <dgm:pt modelId="{C21E7A2B-38BE-46B9-AE59-4E67298F2D9C}">
      <dgm:prSet phldrT="[Текст]"/>
      <dgm:spPr/>
      <dgm:t>
        <a:bodyPr/>
        <a:lstStyle/>
        <a:p>
          <a:r>
            <a:rPr lang="ru-RU" dirty="0" smtClean="0"/>
            <a:t>Двухатомные спирты</a:t>
          </a:r>
          <a:endParaRPr lang="ru-RU" dirty="0"/>
        </a:p>
      </dgm:t>
    </dgm:pt>
    <dgm:pt modelId="{451A8526-4EAA-4656-904E-A7A9E49223F9}" type="parTrans" cxnId="{5AC612E6-EB17-418B-994F-3879DA4966AA}">
      <dgm:prSet/>
      <dgm:spPr/>
      <dgm:t>
        <a:bodyPr/>
        <a:lstStyle/>
        <a:p>
          <a:endParaRPr lang="ru-RU"/>
        </a:p>
      </dgm:t>
    </dgm:pt>
    <dgm:pt modelId="{78E2DC31-A2BE-4F60-BF2C-39DB260458F7}" type="sibTrans" cxnId="{5AC612E6-EB17-418B-994F-3879DA4966AA}">
      <dgm:prSet/>
      <dgm:spPr/>
      <dgm:t>
        <a:bodyPr/>
        <a:lstStyle/>
        <a:p>
          <a:endParaRPr lang="ru-RU"/>
        </a:p>
      </dgm:t>
    </dgm:pt>
    <dgm:pt modelId="{ACCFDBF9-E89B-4DBE-BE54-87C904849B9A}">
      <dgm:prSet phldrT="[Текст]"/>
      <dgm:spPr/>
      <dgm:t>
        <a:bodyPr/>
        <a:lstStyle/>
        <a:p>
          <a:r>
            <a:rPr lang="ru-RU" dirty="0" smtClean="0"/>
            <a:t>              СН2-СН-СН3</a:t>
          </a:r>
          <a:endParaRPr lang="ru-RU" dirty="0"/>
        </a:p>
      </dgm:t>
    </dgm:pt>
    <dgm:pt modelId="{A3E63D74-FC4B-4C5F-BCD1-12996ECA67F6}" type="parTrans" cxnId="{781DD00F-5FF4-491E-8730-2E9E11A7C36B}">
      <dgm:prSet/>
      <dgm:spPr/>
      <dgm:t>
        <a:bodyPr/>
        <a:lstStyle/>
        <a:p>
          <a:endParaRPr lang="ru-RU"/>
        </a:p>
      </dgm:t>
    </dgm:pt>
    <dgm:pt modelId="{8CF650C7-72E5-4A12-A3D6-B48CE54013D8}" type="sibTrans" cxnId="{781DD00F-5FF4-491E-8730-2E9E11A7C36B}">
      <dgm:prSet/>
      <dgm:spPr/>
      <dgm:t>
        <a:bodyPr/>
        <a:lstStyle/>
        <a:p>
          <a:endParaRPr lang="ru-RU"/>
        </a:p>
      </dgm:t>
    </dgm:pt>
    <dgm:pt modelId="{B66FC70B-5942-4B66-A0F6-23ED5D124A30}">
      <dgm:prSet phldrT="[Текст]"/>
      <dgm:spPr/>
      <dgm:t>
        <a:bodyPr/>
        <a:lstStyle/>
        <a:p>
          <a:r>
            <a:rPr lang="ru-RU" dirty="0" smtClean="0"/>
            <a:t>                  Этиленгликоль</a:t>
          </a:r>
          <a:endParaRPr lang="ru-RU" dirty="0"/>
        </a:p>
      </dgm:t>
    </dgm:pt>
    <dgm:pt modelId="{81F94AB1-EEAC-4BC2-B465-3EC5C9FC5C94}" type="parTrans" cxnId="{8FBC5ABB-3053-4A29-9782-ADAEB34CB194}">
      <dgm:prSet/>
      <dgm:spPr/>
      <dgm:t>
        <a:bodyPr/>
        <a:lstStyle/>
        <a:p>
          <a:endParaRPr lang="ru-RU"/>
        </a:p>
      </dgm:t>
    </dgm:pt>
    <dgm:pt modelId="{05D38DBB-18E0-4E96-8C9A-DA8C8401C630}" type="sibTrans" cxnId="{8FBC5ABB-3053-4A29-9782-ADAEB34CB194}">
      <dgm:prSet/>
      <dgm:spPr/>
      <dgm:t>
        <a:bodyPr/>
        <a:lstStyle/>
        <a:p>
          <a:endParaRPr lang="ru-RU"/>
        </a:p>
      </dgm:t>
    </dgm:pt>
    <dgm:pt modelId="{7EC8CCF7-149F-4F72-8FA1-B4C283B30747}">
      <dgm:prSet phldrT="[Текст]"/>
      <dgm:spPr/>
      <dgm:t>
        <a:bodyPr/>
        <a:lstStyle/>
        <a:p>
          <a:r>
            <a:rPr lang="ru-RU" dirty="0" smtClean="0"/>
            <a:t>Трехатомные спирты</a:t>
          </a:r>
          <a:endParaRPr lang="ru-RU" dirty="0"/>
        </a:p>
      </dgm:t>
    </dgm:pt>
    <dgm:pt modelId="{4CDA2386-E3CF-46E1-88C9-18377C3C31A1}" type="parTrans" cxnId="{C122D267-642C-43B0-B23F-F0A683D94099}">
      <dgm:prSet/>
      <dgm:spPr/>
      <dgm:t>
        <a:bodyPr/>
        <a:lstStyle/>
        <a:p>
          <a:endParaRPr lang="ru-RU"/>
        </a:p>
      </dgm:t>
    </dgm:pt>
    <dgm:pt modelId="{4CC01017-10ED-43E7-A7A2-923D4462010C}" type="sibTrans" cxnId="{C122D267-642C-43B0-B23F-F0A683D94099}">
      <dgm:prSet/>
      <dgm:spPr/>
      <dgm:t>
        <a:bodyPr/>
        <a:lstStyle/>
        <a:p>
          <a:endParaRPr lang="ru-RU"/>
        </a:p>
      </dgm:t>
    </dgm:pt>
    <dgm:pt modelId="{4DECBDE7-5A70-4E82-A982-1F56EBCCF920}">
      <dgm:prSet phldrT="[Текст]"/>
      <dgm:spPr/>
      <dgm:t>
        <a:bodyPr/>
        <a:lstStyle/>
        <a:p>
          <a:r>
            <a:rPr lang="ru-RU" dirty="0" smtClean="0"/>
            <a:t>       СН2-СН-СН2</a:t>
          </a:r>
          <a:endParaRPr lang="ru-RU" dirty="0"/>
        </a:p>
      </dgm:t>
    </dgm:pt>
    <dgm:pt modelId="{12DAA408-312C-4728-ADCC-FD326F82F12A}" type="parTrans" cxnId="{1114AF87-C900-4C2B-BCCA-473E64916B11}">
      <dgm:prSet/>
      <dgm:spPr/>
      <dgm:t>
        <a:bodyPr/>
        <a:lstStyle/>
        <a:p>
          <a:endParaRPr lang="ru-RU"/>
        </a:p>
      </dgm:t>
    </dgm:pt>
    <dgm:pt modelId="{98D73CC1-7664-4108-85B9-74246A444B04}" type="sibTrans" cxnId="{1114AF87-C900-4C2B-BCCA-473E64916B11}">
      <dgm:prSet/>
      <dgm:spPr/>
      <dgm:t>
        <a:bodyPr/>
        <a:lstStyle/>
        <a:p>
          <a:endParaRPr lang="ru-RU"/>
        </a:p>
      </dgm:t>
    </dgm:pt>
    <dgm:pt modelId="{5A9A69CA-644D-46E0-8BCB-DA7F82BBA1A8}">
      <dgm:prSet phldrT="[Текст]"/>
      <dgm:spPr/>
      <dgm:t>
        <a:bodyPr/>
        <a:lstStyle/>
        <a:p>
          <a:r>
            <a:rPr lang="ru-RU" dirty="0" smtClean="0"/>
            <a:t>              глицерин</a:t>
          </a:r>
          <a:endParaRPr lang="ru-RU" dirty="0"/>
        </a:p>
      </dgm:t>
    </dgm:pt>
    <dgm:pt modelId="{DFB7059E-9D0F-4B1A-A539-784472E8FDBA}" type="parTrans" cxnId="{4E8BB375-CDEE-479C-8907-EFD85A978A52}">
      <dgm:prSet/>
      <dgm:spPr/>
      <dgm:t>
        <a:bodyPr/>
        <a:lstStyle/>
        <a:p>
          <a:endParaRPr lang="ru-RU"/>
        </a:p>
      </dgm:t>
    </dgm:pt>
    <dgm:pt modelId="{EA5438D4-1092-45F8-9495-C0A387407278}" type="sibTrans" cxnId="{4E8BB375-CDEE-479C-8907-EFD85A978A52}">
      <dgm:prSet/>
      <dgm:spPr/>
      <dgm:t>
        <a:bodyPr/>
        <a:lstStyle/>
        <a:p>
          <a:endParaRPr lang="ru-RU"/>
        </a:p>
      </dgm:t>
    </dgm:pt>
    <dgm:pt modelId="{0186A05E-7DF2-43E4-82AE-6B8D14F7DC54}">
      <dgm:prSet phldrT="[Текст]"/>
      <dgm:spPr/>
      <dgm:t>
        <a:bodyPr/>
        <a:lstStyle/>
        <a:p>
          <a:r>
            <a:rPr lang="ru-RU" dirty="0" smtClean="0"/>
            <a:t>                   </a:t>
          </a:r>
          <a:r>
            <a:rPr lang="ru-RU" dirty="0" err="1" smtClean="0"/>
            <a:t>пропанол</a:t>
          </a:r>
          <a:r>
            <a:rPr lang="ru-RU" dirty="0" smtClean="0"/>
            <a:t> -1</a:t>
          </a:r>
          <a:endParaRPr lang="ru-RU" dirty="0"/>
        </a:p>
      </dgm:t>
    </dgm:pt>
    <dgm:pt modelId="{667C5994-AD54-40B6-84CB-6E0E23049178}" type="parTrans" cxnId="{F736CE40-2A2A-4D98-8BD3-B4A4E6C06244}">
      <dgm:prSet/>
      <dgm:spPr/>
      <dgm:t>
        <a:bodyPr/>
        <a:lstStyle/>
        <a:p>
          <a:endParaRPr lang="ru-RU"/>
        </a:p>
      </dgm:t>
    </dgm:pt>
    <dgm:pt modelId="{D8196542-56D9-4855-996A-A5DE3C142826}" type="sibTrans" cxnId="{F736CE40-2A2A-4D98-8BD3-B4A4E6C06244}">
      <dgm:prSet/>
      <dgm:spPr/>
      <dgm:t>
        <a:bodyPr/>
        <a:lstStyle/>
        <a:p>
          <a:endParaRPr lang="ru-RU"/>
        </a:p>
      </dgm:t>
    </dgm:pt>
    <dgm:pt modelId="{CD8C948C-809E-4EB2-8A33-3A58CC7DEFD1}">
      <dgm:prSet phldrT="[Текст]"/>
      <dgm:spPr/>
      <dgm:t>
        <a:bodyPr/>
        <a:lstStyle/>
        <a:p>
          <a:r>
            <a:rPr lang="ru-RU" dirty="0" smtClean="0"/>
            <a:t>              </a:t>
          </a:r>
          <a:r>
            <a:rPr lang="en-US" dirty="0" smtClean="0"/>
            <a:t>l</a:t>
          </a:r>
          <a:r>
            <a:rPr lang="ru-RU" dirty="0" smtClean="0"/>
            <a:t>       </a:t>
          </a:r>
          <a:r>
            <a:rPr lang="en-US" dirty="0" smtClean="0">
              <a:latin typeface="Calibri"/>
            </a:rPr>
            <a:t>l</a:t>
          </a:r>
          <a:endParaRPr lang="ru-RU" dirty="0"/>
        </a:p>
      </dgm:t>
    </dgm:pt>
    <dgm:pt modelId="{02397133-A60E-4BB4-8B2F-3DE6FF90C7CF}" type="parTrans" cxnId="{28935569-0F50-489F-A521-A4B1DE3D05A9}">
      <dgm:prSet/>
      <dgm:spPr/>
      <dgm:t>
        <a:bodyPr/>
        <a:lstStyle/>
        <a:p>
          <a:endParaRPr lang="ru-RU"/>
        </a:p>
      </dgm:t>
    </dgm:pt>
    <dgm:pt modelId="{69141502-0E09-4B9A-81B9-55381753FC9E}" type="sibTrans" cxnId="{28935569-0F50-489F-A521-A4B1DE3D05A9}">
      <dgm:prSet/>
      <dgm:spPr/>
      <dgm:t>
        <a:bodyPr/>
        <a:lstStyle/>
        <a:p>
          <a:endParaRPr lang="ru-RU"/>
        </a:p>
      </dgm:t>
    </dgm:pt>
    <dgm:pt modelId="{0D013AB7-6101-4097-A825-DB53989F622D}">
      <dgm:prSet phldrT="[Текст]"/>
      <dgm:spPr/>
      <dgm:t>
        <a:bodyPr/>
        <a:lstStyle/>
        <a:p>
          <a:r>
            <a:rPr lang="ru-RU" dirty="0" smtClean="0"/>
            <a:t>             ОН    ОН</a:t>
          </a:r>
          <a:endParaRPr lang="ru-RU" dirty="0"/>
        </a:p>
      </dgm:t>
    </dgm:pt>
    <dgm:pt modelId="{C7111A2C-2ABD-4AA5-8F8A-7F3DFF42EB90}" type="parTrans" cxnId="{56A87880-D7E1-4E37-83F9-13F2232AEEFC}">
      <dgm:prSet/>
      <dgm:spPr/>
      <dgm:t>
        <a:bodyPr/>
        <a:lstStyle/>
        <a:p>
          <a:endParaRPr lang="ru-RU"/>
        </a:p>
      </dgm:t>
    </dgm:pt>
    <dgm:pt modelId="{86057B0A-E1F0-451E-BE2A-DECA75FCABA1}" type="sibTrans" cxnId="{56A87880-D7E1-4E37-83F9-13F2232AEEFC}">
      <dgm:prSet/>
      <dgm:spPr/>
      <dgm:t>
        <a:bodyPr/>
        <a:lstStyle/>
        <a:p>
          <a:endParaRPr lang="ru-RU"/>
        </a:p>
      </dgm:t>
    </dgm:pt>
    <dgm:pt modelId="{9DF68F93-ED79-4686-90F1-78615AAEE098}">
      <dgm:prSet phldrT="[Текст]"/>
      <dgm:spPr/>
      <dgm:t>
        <a:bodyPr/>
        <a:lstStyle/>
        <a:p>
          <a:r>
            <a:rPr lang="ru-RU" dirty="0" smtClean="0"/>
            <a:t>        </a:t>
          </a:r>
          <a:r>
            <a:rPr lang="en-US" dirty="0" smtClean="0">
              <a:latin typeface="Calibri"/>
            </a:rPr>
            <a:t>l</a:t>
          </a:r>
          <a:r>
            <a:rPr lang="ru-RU" dirty="0" smtClean="0">
              <a:latin typeface="Calibri"/>
            </a:rPr>
            <a:t>          </a:t>
          </a:r>
          <a:r>
            <a:rPr lang="en-US" dirty="0" smtClean="0">
              <a:latin typeface="Calibri"/>
            </a:rPr>
            <a:t>l</a:t>
          </a:r>
          <a:r>
            <a:rPr lang="ru-RU" dirty="0" smtClean="0">
              <a:latin typeface="Calibri"/>
            </a:rPr>
            <a:t>       </a:t>
          </a:r>
          <a:r>
            <a:rPr lang="en-US" dirty="0" smtClean="0">
              <a:latin typeface="Calibri"/>
            </a:rPr>
            <a:t>l</a:t>
          </a:r>
          <a:endParaRPr lang="ru-RU" dirty="0"/>
        </a:p>
      </dgm:t>
    </dgm:pt>
    <dgm:pt modelId="{6FCE869C-C9BE-48D7-B8CF-1E599DDE5466}" type="parTrans" cxnId="{1F5504E8-F70E-4D10-8891-78482EEC36BE}">
      <dgm:prSet/>
      <dgm:spPr/>
    </dgm:pt>
    <dgm:pt modelId="{42A194EC-F8FB-4677-85DF-038211834627}" type="sibTrans" cxnId="{1F5504E8-F70E-4D10-8891-78482EEC36BE}">
      <dgm:prSet/>
      <dgm:spPr/>
    </dgm:pt>
    <dgm:pt modelId="{443B02CC-3EBF-42B4-8531-2812B4242DA5}">
      <dgm:prSet phldrT="[Текст]"/>
      <dgm:spPr/>
      <dgm:t>
        <a:bodyPr/>
        <a:lstStyle/>
        <a:p>
          <a:r>
            <a:rPr lang="ru-RU" dirty="0" smtClean="0"/>
            <a:t>       ОН  ОН ОН</a:t>
          </a:r>
          <a:endParaRPr lang="ru-RU" dirty="0"/>
        </a:p>
      </dgm:t>
    </dgm:pt>
    <dgm:pt modelId="{4E72DEE1-332E-4A6D-9465-8E17AE5AE12A}" type="parTrans" cxnId="{43D7D614-DC99-4810-BC5A-176154365042}">
      <dgm:prSet/>
      <dgm:spPr/>
    </dgm:pt>
    <dgm:pt modelId="{E1517C7A-C8B6-4F62-AAEA-3A170391CE6C}" type="sibTrans" cxnId="{43D7D614-DC99-4810-BC5A-176154365042}">
      <dgm:prSet/>
      <dgm:spPr/>
    </dgm:pt>
    <dgm:pt modelId="{6078EE1E-7C0E-4168-A328-5BDDAE5B30D2}" type="pres">
      <dgm:prSet presAssocID="{05E039CE-215C-48D0-87F2-9A0E8D5446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7FBF1F-CD69-48E3-9EE3-CD49422FB634}" type="pres">
      <dgm:prSet presAssocID="{7AD2AFF2-00AE-42F6-B94A-FA7B0F5A5E0F}" presName="linNode" presStyleCnt="0"/>
      <dgm:spPr/>
    </dgm:pt>
    <dgm:pt modelId="{FDEB52E0-B298-42FA-B05D-82CB092B8B00}" type="pres">
      <dgm:prSet presAssocID="{7AD2AFF2-00AE-42F6-B94A-FA7B0F5A5E0F}" presName="parentText" presStyleLbl="node1" presStyleIdx="0" presStyleCnt="3" custScaleX="912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D655B-86E1-4EB9-94D1-4AE64B88029E}" type="pres">
      <dgm:prSet presAssocID="{7AD2AFF2-00AE-42F6-B94A-FA7B0F5A5E0F}" presName="descendantText" presStyleLbl="alignAccFollowNode1" presStyleIdx="0" presStyleCnt="3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4C3A1-BF68-4A26-BF6A-A9A470BFF353}" type="pres">
      <dgm:prSet presAssocID="{5D05CA1F-AC2B-43A5-BB80-C4AFC04FAD5C}" presName="sp" presStyleCnt="0"/>
      <dgm:spPr/>
    </dgm:pt>
    <dgm:pt modelId="{B1FA7376-5C6B-43D1-910F-92D009617A2A}" type="pres">
      <dgm:prSet presAssocID="{C21E7A2B-38BE-46B9-AE59-4E67298F2D9C}" presName="linNode" presStyleCnt="0"/>
      <dgm:spPr/>
    </dgm:pt>
    <dgm:pt modelId="{C0A61F77-3D02-43E0-938E-FD0D514934DA}" type="pres">
      <dgm:prSet presAssocID="{C21E7A2B-38BE-46B9-AE59-4E67298F2D9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CA4FD-4B12-49A5-A22E-F577B4F86A6C}" type="pres">
      <dgm:prSet presAssocID="{C21E7A2B-38BE-46B9-AE59-4E67298F2D9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1602A-40F0-41AB-8991-78F61DFC17CF}" type="pres">
      <dgm:prSet presAssocID="{78E2DC31-A2BE-4F60-BF2C-39DB260458F7}" presName="sp" presStyleCnt="0"/>
      <dgm:spPr/>
    </dgm:pt>
    <dgm:pt modelId="{A47A9104-1179-4B06-8019-AAAB755BB5DB}" type="pres">
      <dgm:prSet presAssocID="{7EC8CCF7-149F-4F72-8FA1-B4C283B30747}" presName="linNode" presStyleCnt="0"/>
      <dgm:spPr/>
    </dgm:pt>
    <dgm:pt modelId="{3C894FC2-71A1-40CA-A8A4-34BC5284EE1F}" type="pres">
      <dgm:prSet presAssocID="{7EC8CCF7-149F-4F72-8FA1-B4C283B3074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C12B7-9209-41F2-81A5-5C09C32FEA2E}" type="pres">
      <dgm:prSet presAssocID="{7EC8CCF7-149F-4F72-8FA1-B4C283B3074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5504E8-F70E-4D10-8891-78482EEC36BE}" srcId="{7EC8CCF7-149F-4F72-8FA1-B4C283B30747}" destId="{9DF68F93-ED79-4686-90F1-78615AAEE098}" srcOrd="1" destOrd="0" parTransId="{6FCE869C-C9BE-48D7-B8CF-1E599DDE5466}" sibTransId="{42A194EC-F8FB-4677-85DF-038211834627}"/>
    <dgm:cxn modelId="{5AC612E6-EB17-418B-994F-3879DA4966AA}" srcId="{05E039CE-215C-48D0-87F2-9A0E8D5446F6}" destId="{C21E7A2B-38BE-46B9-AE59-4E67298F2D9C}" srcOrd="1" destOrd="0" parTransId="{451A8526-4EAA-4656-904E-A7A9E49223F9}" sibTransId="{78E2DC31-A2BE-4F60-BF2C-39DB260458F7}"/>
    <dgm:cxn modelId="{DA7C9629-47B0-4EB8-BE7D-408156D2F137}" type="presOf" srcId="{7AD2AFF2-00AE-42F6-B94A-FA7B0F5A5E0F}" destId="{FDEB52E0-B298-42FA-B05D-82CB092B8B00}" srcOrd="0" destOrd="0" presId="urn:microsoft.com/office/officeart/2005/8/layout/vList5"/>
    <dgm:cxn modelId="{9727ECE5-B310-44D2-9F7C-29041C9830D3}" type="presOf" srcId="{0D013AB7-6101-4097-A825-DB53989F622D}" destId="{438CA4FD-4B12-49A5-A22E-F577B4F86A6C}" srcOrd="0" destOrd="2" presId="urn:microsoft.com/office/officeart/2005/8/layout/vList5"/>
    <dgm:cxn modelId="{43D7D614-DC99-4810-BC5A-176154365042}" srcId="{7EC8CCF7-149F-4F72-8FA1-B4C283B30747}" destId="{443B02CC-3EBF-42B4-8531-2812B4242DA5}" srcOrd="2" destOrd="0" parTransId="{4E72DEE1-332E-4A6D-9465-8E17AE5AE12A}" sibTransId="{E1517C7A-C8B6-4F62-AAEA-3A170391CE6C}"/>
    <dgm:cxn modelId="{07D25A10-0B45-4F19-8DA3-B43E81B136D8}" type="presOf" srcId="{CD8C948C-809E-4EB2-8A33-3A58CC7DEFD1}" destId="{438CA4FD-4B12-49A5-A22E-F577B4F86A6C}" srcOrd="0" destOrd="1" presId="urn:microsoft.com/office/officeart/2005/8/layout/vList5"/>
    <dgm:cxn modelId="{10D06F6D-98B9-4D79-8E62-80048485AC3E}" type="presOf" srcId="{443B02CC-3EBF-42B4-8531-2812B4242DA5}" destId="{79EC12B7-9209-41F2-81A5-5C09C32FEA2E}" srcOrd="0" destOrd="2" presId="urn:microsoft.com/office/officeart/2005/8/layout/vList5"/>
    <dgm:cxn modelId="{3D83FB9B-7302-4EC3-B5A9-D24A7D0C899A}" srcId="{05E039CE-215C-48D0-87F2-9A0E8D5446F6}" destId="{7AD2AFF2-00AE-42F6-B94A-FA7B0F5A5E0F}" srcOrd="0" destOrd="0" parTransId="{4C5234A2-BD3B-4573-86E0-05D73A6392E4}" sibTransId="{5D05CA1F-AC2B-43A5-BB80-C4AFC04FAD5C}"/>
    <dgm:cxn modelId="{CA4DE19D-BDF9-4597-BFD3-70AF6F7B0E53}" type="presOf" srcId="{7EC8CCF7-149F-4F72-8FA1-B4C283B30747}" destId="{3C894FC2-71A1-40CA-A8A4-34BC5284EE1F}" srcOrd="0" destOrd="0" presId="urn:microsoft.com/office/officeart/2005/8/layout/vList5"/>
    <dgm:cxn modelId="{5C7D6B14-CD3A-49EC-8478-88B18CF337C6}" type="presOf" srcId="{5A9A69CA-644D-46E0-8BCB-DA7F82BBA1A8}" destId="{79EC12B7-9209-41F2-81A5-5C09C32FEA2E}" srcOrd="0" destOrd="3" presId="urn:microsoft.com/office/officeart/2005/8/layout/vList5"/>
    <dgm:cxn modelId="{1114AF87-C900-4C2B-BCCA-473E64916B11}" srcId="{7EC8CCF7-149F-4F72-8FA1-B4C283B30747}" destId="{4DECBDE7-5A70-4E82-A982-1F56EBCCF920}" srcOrd="0" destOrd="0" parTransId="{12DAA408-312C-4728-ADCC-FD326F82F12A}" sibTransId="{98D73CC1-7664-4108-85B9-74246A444B04}"/>
    <dgm:cxn modelId="{28935569-0F50-489F-A521-A4B1DE3D05A9}" srcId="{C21E7A2B-38BE-46B9-AE59-4E67298F2D9C}" destId="{CD8C948C-809E-4EB2-8A33-3A58CC7DEFD1}" srcOrd="1" destOrd="0" parTransId="{02397133-A60E-4BB4-8B2F-3DE6FF90C7CF}" sibTransId="{69141502-0E09-4B9A-81B9-55381753FC9E}"/>
    <dgm:cxn modelId="{E365CD15-92FC-44BB-8113-2E3EB2BFF330}" type="presOf" srcId="{B66FC70B-5942-4B66-A0F6-23ED5D124A30}" destId="{438CA4FD-4B12-49A5-A22E-F577B4F86A6C}" srcOrd="0" destOrd="3" presId="urn:microsoft.com/office/officeart/2005/8/layout/vList5"/>
    <dgm:cxn modelId="{13DEA34B-2978-4C32-A912-8CC06AE1F794}" srcId="{7AD2AFF2-00AE-42F6-B94A-FA7B0F5A5E0F}" destId="{5C5D6E64-3B58-4EB0-9C91-45B41FCE8A37}" srcOrd="0" destOrd="0" parTransId="{47FE4FF5-EC95-44B8-A272-D9A70089485E}" sibTransId="{0FE41C4D-EB33-4EC9-8E06-361517CBA6F2}"/>
    <dgm:cxn modelId="{604E50AF-E24C-4835-AD0F-C93F3BB3AFCF}" type="presOf" srcId="{C21E7A2B-38BE-46B9-AE59-4E67298F2D9C}" destId="{C0A61F77-3D02-43E0-938E-FD0D514934DA}" srcOrd="0" destOrd="0" presId="urn:microsoft.com/office/officeart/2005/8/layout/vList5"/>
    <dgm:cxn modelId="{0981CCBE-2EB9-4BF3-9B1D-94B198DBDBCE}" type="presOf" srcId="{4DECBDE7-5A70-4E82-A982-1F56EBCCF920}" destId="{79EC12B7-9209-41F2-81A5-5C09C32FEA2E}" srcOrd="0" destOrd="0" presId="urn:microsoft.com/office/officeart/2005/8/layout/vList5"/>
    <dgm:cxn modelId="{94F54379-CBC8-42F6-BE35-DDF8A22E8D0D}" type="presOf" srcId="{0186A05E-7DF2-43E4-82AE-6B8D14F7DC54}" destId="{D03D655B-86E1-4EB9-94D1-4AE64B88029E}" srcOrd="0" destOrd="1" presId="urn:microsoft.com/office/officeart/2005/8/layout/vList5"/>
    <dgm:cxn modelId="{781DD00F-5FF4-491E-8730-2E9E11A7C36B}" srcId="{C21E7A2B-38BE-46B9-AE59-4E67298F2D9C}" destId="{ACCFDBF9-E89B-4DBE-BE54-87C904849B9A}" srcOrd="0" destOrd="0" parTransId="{A3E63D74-FC4B-4C5F-BCD1-12996ECA67F6}" sibTransId="{8CF650C7-72E5-4A12-A3D6-B48CE54013D8}"/>
    <dgm:cxn modelId="{6AF80EA4-3B81-49DB-974C-05212B92EF79}" type="presOf" srcId="{5C5D6E64-3B58-4EB0-9C91-45B41FCE8A37}" destId="{D03D655B-86E1-4EB9-94D1-4AE64B88029E}" srcOrd="0" destOrd="0" presId="urn:microsoft.com/office/officeart/2005/8/layout/vList5"/>
    <dgm:cxn modelId="{89CEBC77-3501-4019-834E-BBBFC1E4FF3B}" type="presOf" srcId="{05E039CE-215C-48D0-87F2-9A0E8D5446F6}" destId="{6078EE1E-7C0E-4168-A328-5BDDAE5B30D2}" srcOrd="0" destOrd="0" presId="urn:microsoft.com/office/officeart/2005/8/layout/vList5"/>
    <dgm:cxn modelId="{56A87880-D7E1-4E37-83F9-13F2232AEEFC}" srcId="{C21E7A2B-38BE-46B9-AE59-4E67298F2D9C}" destId="{0D013AB7-6101-4097-A825-DB53989F622D}" srcOrd="2" destOrd="0" parTransId="{C7111A2C-2ABD-4AA5-8F8A-7F3DFF42EB90}" sibTransId="{86057B0A-E1F0-451E-BE2A-DECA75FCABA1}"/>
    <dgm:cxn modelId="{5477AD3E-5C17-41BD-AC72-E6E28082AF16}" type="presOf" srcId="{ACCFDBF9-E89B-4DBE-BE54-87C904849B9A}" destId="{438CA4FD-4B12-49A5-A22E-F577B4F86A6C}" srcOrd="0" destOrd="0" presId="urn:microsoft.com/office/officeart/2005/8/layout/vList5"/>
    <dgm:cxn modelId="{8FBC5ABB-3053-4A29-9782-ADAEB34CB194}" srcId="{C21E7A2B-38BE-46B9-AE59-4E67298F2D9C}" destId="{B66FC70B-5942-4B66-A0F6-23ED5D124A30}" srcOrd="3" destOrd="0" parTransId="{81F94AB1-EEAC-4BC2-B465-3EC5C9FC5C94}" sibTransId="{05D38DBB-18E0-4E96-8C9A-DA8C8401C630}"/>
    <dgm:cxn modelId="{F736CE40-2A2A-4D98-8BD3-B4A4E6C06244}" srcId="{7AD2AFF2-00AE-42F6-B94A-FA7B0F5A5E0F}" destId="{0186A05E-7DF2-43E4-82AE-6B8D14F7DC54}" srcOrd="1" destOrd="0" parTransId="{667C5994-AD54-40B6-84CB-6E0E23049178}" sibTransId="{D8196542-56D9-4855-996A-A5DE3C142826}"/>
    <dgm:cxn modelId="{23BA454A-2F3E-40A6-A364-6BA2B66EDA8A}" type="presOf" srcId="{9DF68F93-ED79-4686-90F1-78615AAEE098}" destId="{79EC12B7-9209-41F2-81A5-5C09C32FEA2E}" srcOrd="0" destOrd="1" presId="urn:microsoft.com/office/officeart/2005/8/layout/vList5"/>
    <dgm:cxn modelId="{4E8BB375-CDEE-479C-8907-EFD85A978A52}" srcId="{7EC8CCF7-149F-4F72-8FA1-B4C283B30747}" destId="{5A9A69CA-644D-46E0-8BCB-DA7F82BBA1A8}" srcOrd="3" destOrd="0" parTransId="{DFB7059E-9D0F-4B1A-A539-784472E8FDBA}" sibTransId="{EA5438D4-1092-45F8-9495-C0A387407278}"/>
    <dgm:cxn modelId="{C122D267-642C-43B0-B23F-F0A683D94099}" srcId="{05E039CE-215C-48D0-87F2-9A0E8D5446F6}" destId="{7EC8CCF7-149F-4F72-8FA1-B4C283B30747}" srcOrd="2" destOrd="0" parTransId="{4CDA2386-E3CF-46E1-88C9-18377C3C31A1}" sibTransId="{4CC01017-10ED-43E7-A7A2-923D4462010C}"/>
    <dgm:cxn modelId="{B5EF8276-51CB-4F13-8533-B1FDD4A9CBA3}" type="presParOf" srcId="{6078EE1E-7C0E-4168-A328-5BDDAE5B30D2}" destId="{CE7FBF1F-CD69-48E3-9EE3-CD49422FB634}" srcOrd="0" destOrd="0" presId="urn:microsoft.com/office/officeart/2005/8/layout/vList5"/>
    <dgm:cxn modelId="{EC9EEBF9-F45E-41A8-8824-A8B26A0DE4FE}" type="presParOf" srcId="{CE7FBF1F-CD69-48E3-9EE3-CD49422FB634}" destId="{FDEB52E0-B298-42FA-B05D-82CB092B8B00}" srcOrd="0" destOrd="0" presId="urn:microsoft.com/office/officeart/2005/8/layout/vList5"/>
    <dgm:cxn modelId="{E484FF9D-CC60-4BD8-9E8C-3F9D148929A4}" type="presParOf" srcId="{CE7FBF1F-CD69-48E3-9EE3-CD49422FB634}" destId="{D03D655B-86E1-4EB9-94D1-4AE64B88029E}" srcOrd="1" destOrd="0" presId="urn:microsoft.com/office/officeart/2005/8/layout/vList5"/>
    <dgm:cxn modelId="{8A80A040-0511-46F3-8384-DE1CD1A82652}" type="presParOf" srcId="{6078EE1E-7C0E-4168-A328-5BDDAE5B30D2}" destId="{09D4C3A1-BF68-4A26-BF6A-A9A470BFF353}" srcOrd="1" destOrd="0" presId="urn:microsoft.com/office/officeart/2005/8/layout/vList5"/>
    <dgm:cxn modelId="{ADDB996E-C768-489E-A6B3-28D406913327}" type="presParOf" srcId="{6078EE1E-7C0E-4168-A328-5BDDAE5B30D2}" destId="{B1FA7376-5C6B-43D1-910F-92D009617A2A}" srcOrd="2" destOrd="0" presId="urn:microsoft.com/office/officeart/2005/8/layout/vList5"/>
    <dgm:cxn modelId="{E1A0C467-4469-4B87-B6E3-74C86E5BE461}" type="presParOf" srcId="{B1FA7376-5C6B-43D1-910F-92D009617A2A}" destId="{C0A61F77-3D02-43E0-938E-FD0D514934DA}" srcOrd="0" destOrd="0" presId="urn:microsoft.com/office/officeart/2005/8/layout/vList5"/>
    <dgm:cxn modelId="{C4E88B1B-2D87-4EE5-A98B-6347BF522A19}" type="presParOf" srcId="{B1FA7376-5C6B-43D1-910F-92D009617A2A}" destId="{438CA4FD-4B12-49A5-A22E-F577B4F86A6C}" srcOrd="1" destOrd="0" presId="urn:microsoft.com/office/officeart/2005/8/layout/vList5"/>
    <dgm:cxn modelId="{98072B06-56B6-4730-AB78-2383609F24E2}" type="presParOf" srcId="{6078EE1E-7C0E-4168-A328-5BDDAE5B30D2}" destId="{E541602A-40F0-41AB-8991-78F61DFC17CF}" srcOrd="3" destOrd="0" presId="urn:microsoft.com/office/officeart/2005/8/layout/vList5"/>
    <dgm:cxn modelId="{33B5E43E-992B-477D-A371-4EC737DB7BC1}" type="presParOf" srcId="{6078EE1E-7C0E-4168-A328-5BDDAE5B30D2}" destId="{A47A9104-1179-4B06-8019-AAAB755BB5DB}" srcOrd="4" destOrd="0" presId="urn:microsoft.com/office/officeart/2005/8/layout/vList5"/>
    <dgm:cxn modelId="{970C36F7-B389-4ADC-94EC-C7119CDA5661}" type="presParOf" srcId="{A47A9104-1179-4B06-8019-AAAB755BB5DB}" destId="{3C894FC2-71A1-40CA-A8A4-34BC5284EE1F}" srcOrd="0" destOrd="0" presId="urn:microsoft.com/office/officeart/2005/8/layout/vList5"/>
    <dgm:cxn modelId="{A2C5B02D-9A8E-4E75-B5CC-BC4958EB0A28}" type="presParOf" srcId="{A47A9104-1179-4B06-8019-AAAB755BB5DB}" destId="{79EC12B7-9209-41F2-81A5-5C09C32FEA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3D655B-86E1-4EB9-94D1-4AE64B88029E}">
      <dsp:nvSpPr>
        <dsp:cNvPr id="0" name=""/>
        <dsp:cNvSpPr/>
      </dsp:nvSpPr>
      <dsp:spPr>
        <a:xfrm rot="5400000">
          <a:off x="3850626" y="-1501274"/>
          <a:ext cx="1047750" cy="43162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             СН3-СН2-СН2-ОН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                  </a:t>
          </a:r>
          <a:r>
            <a:rPr lang="ru-RU" sz="1400" kern="1200" dirty="0" err="1" smtClean="0"/>
            <a:t>пропанол</a:t>
          </a:r>
          <a:r>
            <a:rPr lang="ru-RU" sz="1400" kern="1200" dirty="0" smtClean="0"/>
            <a:t> -1</a:t>
          </a:r>
          <a:endParaRPr lang="ru-RU" sz="1400" kern="1200" dirty="0"/>
        </a:p>
      </dsp:txBody>
      <dsp:txXfrm rot="5400000">
        <a:off x="3850626" y="-1501274"/>
        <a:ext cx="1047750" cy="4316206"/>
      </dsp:txXfrm>
    </dsp:sp>
    <dsp:sp modelId="{FDEB52E0-B298-42FA-B05D-82CB092B8B00}">
      <dsp:nvSpPr>
        <dsp:cNvPr id="0" name=""/>
        <dsp:cNvSpPr/>
      </dsp:nvSpPr>
      <dsp:spPr>
        <a:xfrm>
          <a:off x="0" y="1984"/>
          <a:ext cx="2216398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Одноатомные спирты</a:t>
          </a:r>
          <a:endParaRPr lang="ru-RU" sz="2200" kern="1200" dirty="0"/>
        </a:p>
      </dsp:txBody>
      <dsp:txXfrm>
        <a:off x="0" y="1984"/>
        <a:ext cx="2216398" cy="1309687"/>
      </dsp:txXfrm>
    </dsp:sp>
    <dsp:sp modelId="{438CA4FD-4B12-49A5-A22E-F577B4F86A6C}">
      <dsp:nvSpPr>
        <dsp:cNvPr id="0" name=""/>
        <dsp:cNvSpPr/>
      </dsp:nvSpPr>
      <dsp:spPr>
        <a:xfrm rot="5400000">
          <a:off x="4062093" y="-126103"/>
          <a:ext cx="1047750" cy="43162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             СН2-СН-СН3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             </a:t>
          </a:r>
          <a:r>
            <a:rPr lang="en-US" sz="1400" kern="1200" dirty="0" smtClean="0"/>
            <a:t>l</a:t>
          </a:r>
          <a:r>
            <a:rPr lang="ru-RU" sz="1400" kern="1200" dirty="0" smtClean="0"/>
            <a:t>       </a:t>
          </a:r>
          <a:r>
            <a:rPr lang="en-US" sz="1400" kern="1200" dirty="0" smtClean="0">
              <a:latin typeface="Calibri"/>
            </a:rPr>
            <a:t>l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            ОН    ОН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                 Этиленгликоль</a:t>
          </a:r>
          <a:endParaRPr lang="ru-RU" sz="1400" kern="1200" dirty="0"/>
        </a:p>
      </dsp:txBody>
      <dsp:txXfrm rot="5400000">
        <a:off x="4062093" y="-126103"/>
        <a:ext cx="1047750" cy="4316206"/>
      </dsp:txXfrm>
    </dsp:sp>
    <dsp:sp modelId="{C0A61F77-3D02-43E0-938E-FD0D514934DA}">
      <dsp:nvSpPr>
        <dsp:cNvPr id="0" name=""/>
        <dsp:cNvSpPr/>
      </dsp:nvSpPr>
      <dsp:spPr>
        <a:xfrm>
          <a:off x="0" y="1377156"/>
          <a:ext cx="2427865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Двухатомные спирты</a:t>
          </a:r>
          <a:endParaRPr lang="ru-RU" sz="2200" kern="1200" dirty="0"/>
        </a:p>
      </dsp:txBody>
      <dsp:txXfrm>
        <a:off x="0" y="1377156"/>
        <a:ext cx="2427865" cy="1309687"/>
      </dsp:txXfrm>
    </dsp:sp>
    <dsp:sp modelId="{79EC12B7-9209-41F2-81A5-5C09C32FEA2E}">
      <dsp:nvSpPr>
        <dsp:cNvPr id="0" name=""/>
        <dsp:cNvSpPr/>
      </dsp:nvSpPr>
      <dsp:spPr>
        <a:xfrm rot="5400000">
          <a:off x="4062093" y="1249068"/>
          <a:ext cx="1047750" cy="43162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      СН2-СН-СН2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       </a:t>
          </a:r>
          <a:r>
            <a:rPr lang="en-US" sz="1400" kern="1200" dirty="0" smtClean="0">
              <a:latin typeface="Calibri"/>
            </a:rPr>
            <a:t>l</a:t>
          </a:r>
          <a:r>
            <a:rPr lang="ru-RU" sz="1400" kern="1200" dirty="0" smtClean="0">
              <a:latin typeface="Calibri"/>
            </a:rPr>
            <a:t>          </a:t>
          </a:r>
          <a:r>
            <a:rPr lang="en-US" sz="1400" kern="1200" dirty="0" smtClean="0">
              <a:latin typeface="Calibri"/>
            </a:rPr>
            <a:t>l</a:t>
          </a:r>
          <a:r>
            <a:rPr lang="ru-RU" sz="1400" kern="1200" dirty="0" smtClean="0">
              <a:latin typeface="Calibri"/>
            </a:rPr>
            <a:t>       </a:t>
          </a:r>
          <a:r>
            <a:rPr lang="en-US" sz="1400" kern="1200" dirty="0" smtClean="0">
              <a:latin typeface="Calibri"/>
            </a:rPr>
            <a:t>l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      ОН  ОН ОН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             глицерин</a:t>
          </a:r>
          <a:endParaRPr lang="ru-RU" sz="1400" kern="1200" dirty="0"/>
        </a:p>
      </dsp:txBody>
      <dsp:txXfrm rot="5400000">
        <a:off x="4062093" y="1249068"/>
        <a:ext cx="1047750" cy="4316206"/>
      </dsp:txXfrm>
    </dsp:sp>
    <dsp:sp modelId="{3C894FC2-71A1-40CA-A8A4-34BC5284EE1F}">
      <dsp:nvSpPr>
        <dsp:cNvPr id="0" name=""/>
        <dsp:cNvSpPr/>
      </dsp:nvSpPr>
      <dsp:spPr>
        <a:xfrm>
          <a:off x="0" y="2752328"/>
          <a:ext cx="2427865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Трехатомные спирты</a:t>
          </a:r>
          <a:endParaRPr lang="ru-RU" sz="2200" kern="1200" dirty="0"/>
        </a:p>
      </dsp:txBody>
      <dsp:txXfrm>
        <a:off x="0" y="2752328"/>
        <a:ext cx="2427865" cy="130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D3392-2A9A-4FEF-8550-65E2420BF7C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76580-FE97-4CCB-91AD-5A5221C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D3392-2A9A-4FEF-8550-65E2420BF7C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76580-FE97-4CCB-91AD-5A5221C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D3392-2A9A-4FEF-8550-65E2420BF7C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76580-FE97-4CCB-91AD-5A5221C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D3392-2A9A-4FEF-8550-65E2420BF7C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76580-FE97-4CCB-91AD-5A5221C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D3392-2A9A-4FEF-8550-65E2420BF7C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76580-FE97-4CCB-91AD-5A5221C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D3392-2A9A-4FEF-8550-65E2420BF7C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76580-FE97-4CCB-91AD-5A5221C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D3392-2A9A-4FEF-8550-65E2420BF7C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76580-FE97-4CCB-91AD-5A5221C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D3392-2A9A-4FEF-8550-65E2420BF7C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76580-FE97-4CCB-91AD-5A5221C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D3392-2A9A-4FEF-8550-65E2420BF7C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76580-FE97-4CCB-91AD-5A5221C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D3392-2A9A-4FEF-8550-65E2420BF7C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76580-FE97-4CCB-91AD-5A5221C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3D3392-2A9A-4FEF-8550-65E2420BF7C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76580-FE97-4CCB-91AD-5A5221CD37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E3D3392-2A9A-4FEF-8550-65E2420BF7C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CA76580-FE97-4CCB-91AD-5A5221CD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484784"/>
            <a:ext cx="7772400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Предельные одноатомные спирты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089984" cy="9144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Автор </a:t>
            </a:r>
          </a:p>
          <a:p>
            <a:r>
              <a:rPr lang="ru-RU" dirty="0" err="1" smtClean="0"/>
              <a:t>Пучкина</a:t>
            </a:r>
            <a:r>
              <a:rPr lang="ru-RU" dirty="0" smtClean="0"/>
              <a:t> Зинаида </a:t>
            </a:r>
            <a:r>
              <a:rPr lang="ru-RU" dirty="0" err="1" smtClean="0"/>
              <a:t>Адольфовна</a:t>
            </a:r>
            <a:endParaRPr lang="ru-RU" dirty="0" smtClean="0"/>
          </a:p>
          <a:p>
            <a:r>
              <a:rPr lang="ru-RU" dirty="0" smtClean="0"/>
              <a:t>ГБОУ школа 523</a:t>
            </a:r>
          </a:p>
          <a:p>
            <a:r>
              <a:rPr lang="ru-RU" dirty="0" smtClean="0"/>
              <a:t>Санкт-Петербург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648072"/>
          </a:xfrm>
        </p:spPr>
        <p:txBody>
          <a:bodyPr/>
          <a:lstStyle/>
          <a:p>
            <a:r>
              <a:rPr lang="ru-RU" dirty="0" smtClean="0"/>
              <a:t>Химические свойства спиртов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1277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Взаимодействие с </a:t>
            </a:r>
            <a:r>
              <a:rPr lang="ru-RU" dirty="0" err="1" smtClean="0"/>
              <a:t>галогеноводородами</a:t>
            </a:r>
            <a:r>
              <a:rPr lang="ru-RU" dirty="0" smtClean="0"/>
              <a:t>, подобно     взаимодействию щелочей с кислотами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2856"/>
            <a:ext cx="4176463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2924945"/>
            <a:ext cx="4819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Дегидратация.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1" y="3140968"/>
            <a:ext cx="5169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933056"/>
            <a:ext cx="406752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59632" y="3284985"/>
            <a:ext cx="305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 внутримолекулярная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764704"/>
            <a:ext cx="271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Б) межмолекулярная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264696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3068960"/>
            <a:ext cx="177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Горение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371703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С2Н5ОН +  3 О2  </a:t>
            </a:r>
            <a:r>
              <a:rPr lang="ru-RU" dirty="0" smtClean="0">
                <a:latin typeface="Calibri"/>
              </a:rPr>
              <a:t>→     2 СО2   +   3 Н2О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422108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С3Н7ОН  + 4,5  О2  </a:t>
            </a:r>
            <a:r>
              <a:rPr lang="ru-RU" dirty="0" smtClean="0">
                <a:latin typeface="Calibri"/>
              </a:rPr>
              <a:t>→   3  СО2  +   4  Н2О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4797152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С3Н7ОН  +  9 О2 </a:t>
            </a:r>
            <a:r>
              <a:rPr lang="ru-RU" dirty="0" smtClean="0">
                <a:latin typeface="Calibri"/>
              </a:rPr>
              <a:t>→  6  СО2  +  8  Н2О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5710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Спирты взаимодействуют со щелочными и </a:t>
            </a:r>
          </a:p>
          <a:p>
            <a:r>
              <a:rPr lang="ru-RU" dirty="0" err="1" smtClean="0"/>
              <a:t>щелочно-земельными</a:t>
            </a:r>
            <a:r>
              <a:rPr lang="ru-RU" dirty="0" smtClean="0"/>
              <a:t> металлами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844824"/>
            <a:ext cx="4846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2СН3-СН2-ОН + 2К </a:t>
            </a:r>
            <a:r>
              <a:rPr lang="ru-RU" dirty="0" smtClean="0">
                <a:latin typeface="Calibri"/>
              </a:rPr>
              <a:t>→ </a:t>
            </a:r>
            <a:r>
              <a:rPr lang="ru-RU" sz="2000" dirty="0" smtClean="0">
                <a:latin typeface="Calibri"/>
              </a:rPr>
              <a:t>2СН3-СН2-ОК + Н2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708920"/>
            <a:ext cx="5115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2СН3-СН2-ОН +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smtClean="0">
                <a:latin typeface="Calibri"/>
              </a:rPr>
              <a:t>→ </a:t>
            </a:r>
            <a:r>
              <a:rPr lang="ru-RU" sz="2000" dirty="0" smtClean="0">
                <a:latin typeface="Calibri"/>
              </a:rPr>
              <a:t>(СН3-СН2-О)2Са + Н2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Способы получение спиртов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1" y="1124744"/>
            <a:ext cx="461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Лабораторные: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9" y="1556792"/>
            <a:ext cx="48532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Гидролиз </a:t>
            </a:r>
            <a:r>
              <a:rPr lang="ru-RU" sz="1600" b="1" dirty="0" err="1" smtClean="0"/>
              <a:t>галогеналканов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3"/>
            <a:ext cx="517621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3861048"/>
            <a:ext cx="5382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Гидратация этиленовых углеводородов</a:t>
            </a:r>
            <a:endParaRPr lang="ru-RU" sz="16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21088"/>
            <a:ext cx="524232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15616" y="5661248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образуется вторичный спирт по правилу </a:t>
            </a:r>
            <a:r>
              <a:rPr lang="ru-RU" sz="1400" dirty="0" err="1" smtClean="0"/>
              <a:t>Марковникова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052736"/>
            <a:ext cx="5205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Гидрирование карбонильных соединений</a:t>
            </a:r>
            <a:endParaRPr lang="ru-RU" sz="16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272808" cy="21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Промышленные: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1" y="1412776"/>
            <a:ext cx="5500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Получение метанола из </a:t>
            </a:r>
            <a:r>
              <a:rPr lang="ru-RU" sz="1600" b="1" dirty="0" err="1" smtClean="0"/>
              <a:t>синтез-газа</a:t>
            </a:r>
            <a:endParaRPr lang="ru-RU" sz="1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64087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648072"/>
          </a:xfrm>
        </p:spPr>
        <p:txBody>
          <a:bodyPr/>
          <a:lstStyle/>
          <a:p>
            <a:r>
              <a:rPr lang="ru-RU" dirty="0" smtClean="0"/>
              <a:t>Применение спиртов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5289376" cy="330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5301208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Получение лекарств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7"/>
            <a:ext cx="5544616" cy="35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736" y="5157192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Обеззараживание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6048672" cy="366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5373216"/>
            <a:ext cx="375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Производство лаков и красок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5616624" cy="341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5229200"/>
            <a:ext cx="573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проведении клинического анализа крови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08720"/>
            <a:ext cx="71260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Спирты</a:t>
            </a:r>
            <a:r>
              <a:rPr lang="ru-RU" sz="2800" dirty="0" smtClean="0"/>
              <a:t> – это производные углеводородов,</a:t>
            </a:r>
          </a:p>
          <a:p>
            <a:r>
              <a:rPr lang="ru-RU" sz="2800" dirty="0" smtClean="0"/>
              <a:t>где один или несколько водородных атомов</a:t>
            </a:r>
          </a:p>
          <a:p>
            <a:r>
              <a:rPr lang="ru-RU" sz="2800" dirty="0" smtClean="0"/>
              <a:t>замещены на </a:t>
            </a:r>
            <a:r>
              <a:rPr lang="ru-RU" sz="2800" dirty="0" err="1" smtClean="0"/>
              <a:t>гидроксогруппу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688632" cy="373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672" y="5301208"/>
            <a:ext cx="454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качестве автомобильного топлива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5760640" cy="409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1640" y="5517233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добавка к реактивному топливу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5832648" cy="395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5445224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качестве растворителя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5544616" cy="395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11760" y="5445224"/>
            <a:ext cx="384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Сырье для получения каучука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5760640" cy="395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5445224"/>
            <a:ext cx="540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Сырье для производства уксусной кислоты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1008112"/>
          </a:xfrm>
        </p:spPr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556793"/>
            <a:ext cx="51663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1. Общая </a:t>
            </a:r>
            <a:r>
              <a:rPr lang="ru-RU" sz="2400" dirty="0" smtClean="0"/>
              <a:t>формула предельных одноатомных спиртов</a:t>
            </a:r>
          </a:p>
          <a:p>
            <a:r>
              <a:rPr lang="ru-RU" sz="2400" dirty="0" smtClean="0"/>
              <a:t> а) CnH2n+2 </a:t>
            </a:r>
          </a:p>
          <a:p>
            <a:r>
              <a:rPr lang="ru-RU" sz="2400" dirty="0" smtClean="0"/>
              <a:t> б) CnH2n </a:t>
            </a:r>
          </a:p>
          <a:p>
            <a:r>
              <a:rPr lang="ru-RU" sz="2400" dirty="0" smtClean="0"/>
              <a:t> в) CnH2n-2</a:t>
            </a:r>
          </a:p>
          <a:p>
            <a:r>
              <a:rPr lang="ru-RU" sz="2400" dirty="0" smtClean="0"/>
              <a:t> г) CnH2n+1OH 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772816"/>
            <a:ext cx="5382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Функциональная </a:t>
            </a:r>
            <a:r>
              <a:rPr lang="ru-RU" sz="2400" dirty="0" smtClean="0"/>
              <a:t>группа предельных одноатомных спиртов </a:t>
            </a:r>
          </a:p>
          <a:p>
            <a:r>
              <a:rPr lang="ru-RU" sz="2400" dirty="0" smtClean="0"/>
              <a:t> а) - СНО </a:t>
            </a:r>
          </a:p>
          <a:p>
            <a:r>
              <a:rPr lang="ru-RU" sz="2400" dirty="0" smtClean="0"/>
              <a:t>б) - СООН </a:t>
            </a:r>
          </a:p>
          <a:p>
            <a:r>
              <a:rPr lang="ru-RU" sz="2400" dirty="0" smtClean="0"/>
              <a:t> в) - ОН </a:t>
            </a:r>
          </a:p>
          <a:p>
            <a:r>
              <a:rPr lang="ru-RU" sz="2400" dirty="0" smtClean="0"/>
              <a:t> г) - СН3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40768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3. Реакции </a:t>
            </a:r>
            <a:r>
              <a:rPr lang="ru-RU" sz="2400" dirty="0" smtClean="0"/>
              <a:t>по разрыву </a:t>
            </a:r>
            <a:r>
              <a:rPr lang="ru-RU" sz="2400" dirty="0" smtClean="0"/>
              <a:t>связи </a:t>
            </a:r>
          </a:p>
          <a:p>
            <a:r>
              <a:rPr lang="ru-RU" sz="2400" dirty="0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гидроксогруппе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а</a:t>
            </a:r>
            <a:r>
              <a:rPr lang="ru-RU" sz="2400" dirty="0" smtClean="0"/>
              <a:t>) с галогенами; </a:t>
            </a:r>
          </a:p>
          <a:p>
            <a:r>
              <a:rPr lang="ru-RU" sz="2400" dirty="0" smtClean="0"/>
              <a:t> б) с кислородом; </a:t>
            </a:r>
          </a:p>
          <a:p>
            <a:r>
              <a:rPr lang="ru-RU" sz="2400" dirty="0" smtClean="0"/>
              <a:t> в) с активными </a:t>
            </a:r>
            <a:r>
              <a:rPr lang="ru-RU" sz="2400" dirty="0" smtClean="0"/>
              <a:t>металлами;</a:t>
            </a:r>
            <a:endParaRPr lang="ru-RU" sz="2400" dirty="0" smtClean="0"/>
          </a:p>
          <a:p>
            <a:r>
              <a:rPr lang="ru-RU" sz="2400" dirty="0" smtClean="0"/>
              <a:t> г) с оксидом меди (ІІ);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84784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Реакция с отрывом </a:t>
            </a:r>
            <a:r>
              <a:rPr lang="ru-RU" sz="2400" dirty="0" err="1" smtClean="0"/>
              <a:t>гидроксогруппы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а</a:t>
            </a:r>
            <a:r>
              <a:rPr lang="ru-RU" sz="2400" dirty="0" smtClean="0"/>
              <a:t>) окисление; </a:t>
            </a:r>
          </a:p>
          <a:p>
            <a:r>
              <a:rPr lang="ru-RU" sz="2400" dirty="0" smtClean="0"/>
              <a:t> б) гидрирование; </a:t>
            </a:r>
          </a:p>
          <a:p>
            <a:r>
              <a:rPr lang="ru-RU" sz="2400" dirty="0" smtClean="0"/>
              <a:t> в) гидратация; </a:t>
            </a:r>
          </a:p>
          <a:p>
            <a:r>
              <a:rPr lang="ru-RU" sz="2400" dirty="0" smtClean="0"/>
              <a:t> г) дегидратация (+)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62880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Всем спасибо, все свободны!!!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648072"/>
          </a:xfrm>
        </p:spPr>
        <p:txBody>
          <a:bodyPr/>
          <a:lstStyle/>
          <a:p>
            <a:r>
              <a:rPr lang="ru-RU" dirty="0" smtClean="0"/>
              <a:t>Гомологический ряд спиртов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1484784"/>
          <a:ext cx="8183562" cy="390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562"/>
                <a:gridCol w="3600400"/>
                <a:gridCol w="2314600"/>
              </a:tblGrid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Молекулярная</a:t>
                      </a:r>
                    </a:p>
                    <a:p>
                      <a:r>
                        <a:rPr lang="ru-RU" dirty="0" smtClean="0"/>
                        <a:t>формула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Полуструктурная</a:t>
                      </a:r>
                      <a:r>
                        <a:rPr lang="ru-RU" dirty="0" smtClean="0"/>
                        <a:t> формула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спирта</a:t>
                      </a:r>
                      <a:endParaRPr lang="ru-RU" dirty="0"/>
                    </a:p>
                  </a:txBody>
                  <a:tcPr/>
                </a:tc>
              </a:tr>
              <a:tr h="1918864">
                <a:tc>
                  <a:txBody>
                    <a:bodyPr/>
                    <a:lstStyle/>
                    <a:p>
                      <a:r>
                        <a:rPr lang="ru-RU" dirty="0" smtClean="0"/>
                        <a:t>СН3ОН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С2Н5ОН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С3Н7ОН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С4Н9ОН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С5Н11ОН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СН3-ОН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СН3-СН2-ОН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СН3-СН2-СН2-ОН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СН3-СН2-СН2-СН2-ОН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СН3-СН2-СН2-СН2-СН2</a:t>
                      </a:r>
                      <a:r>
                        <a:rPr lang="ru-RU" baseline="0" dirty="0" smtClean="0"/>
                        <a:t>-ОН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Метанол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Этанол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Пропанол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Бутанол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Пентанол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Функциональная группа спиртов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1"/>
            <a:ext cx="3672408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4149080"/>
            <a:ext cx="6465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смещении электронной плотности от водорода </a:t>
            </a:r>
          </a:p>
          <a:p>
            <a:r>
              <a:rPr lang="ru-RU" dirty="0"/>
              <a:t>к</a:t>
            </a:r>
            <a:r>
              <a:rPr lang="ru-RU" dirty="0" smtClean="0"/>
              <a:t> кислороду, возможна некоторая подвижность</a:t>
            </a:r>
          </a:p>
          <a:p>
            <a:r>
              <a:rPr lang="ru-RU" dirty="0"/>
              <a:t>а</a:t>
            </a:r>
            <a:r>
              <a:rPr lang="ru-RU" dirty="0" smtClean="0"/>
              <a:t>тома водорода, что приводит к появлению слабых</a:t>
            </a:r>
          </a:p>
          <a:p>
            <a:r>
              <a:rPr lang="ru-RU" dirty="0"/>
              <a:t>к</a:t>
            </a:r>
            <a:r>
              <a:rPr lang="ru-RU" dirty="0" smtClean="0"/>
              <a:t>ислотных свойств.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792088"/>
          </a:xfrm>
        </p:spPr>
        <p:txBody>
          <a:bodyPr/>
          <a:lstStyle/>
          <a:p>
            <a:r>
              <a:rPr lang="ru-RU" dirty="0" smtClean="0"/>
              <a:t>        Водородная связь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5"/>
            <a:ext cx="4968551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3789040"/>
            <a:ext cx="6750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Уменьшение расстояния между молекулами спиртов</a:t>
            </a:r>
          </a:p>
          <a:p>
            <a:r>
              <a:rPr lang="ru-RU" dirty="0"/>
              <a:t>п</a:t>
            </a:r>
            <a:r>
              <a:rPr lang="ru-RU" dirty="0" smtClean="0"/>
              <a:t>риводит к тому, что среди спиртов нет газообразных</a:t>
            </a:r>
          </a:p>
          <a:p>
            <a:r>
              <a:rPr lang="ru-RU" dirty="0" smtClean="0"/>
              <a:t>Веществ, но температура кипения их низкая.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Классификация спиртов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2204864"/>
            <a:ext cx="69127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331640" y="1412776"/>
          <a:ext cx="67440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792088"/>
          </a:xfrm>
        </p:spPr>
        <p:txBody>
          <a:bodyPr/>
          <a:lstStyle/>
          <a:p>
            <a:r>
              <a:rPr lang="ru-RU" dirty="0" smtClean="0"/>
              <a:t>Номенклатура спиртов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56792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Систематические названия даются по названию углеводорода с добавлением суффикса -</a:t>
            </a:r>
            <a:r>
              <a:rPr lang="ru-RU" dirty="0" err="1" smtClean="0"/>
              <a:t>ол</a:t>
            </a:r>
            <a:r>
              <a:rPr lang="ru-RU" dirty="0" smtClean="0"/>
              <a:t> и цифры, указывающей положение </a:t>
            </a:r>
            <a:r>
              <a:rPr lang="ru-RU" dirty="0" err="1" smtClean="0"/>
              <a:t>гидроксигруппы</a:t>
            </a:r>
            <a:r>
              <a:rPr lang="ru-RU" dirty="0" smtClean="0"/>
              <a:t> (если это необходимо). Например: </a:t>
            </a:r>
          </a:p>
          <a:p>
            <a:r>
              <a:rPr lang="ru-RU" dirty="0" smtClean="0"/>
              <a:t>Нумерация ведется от ближайшего к </a:t>
            </a:r>
            <a:r>
              <a:rPr lang="ru-RU" dirty="0" err="1" smtClean="0"/>
              <a:t>ОН-группе</a:t>
            </a:r>
            <a:r>
              <a:rPr lang="ru-RU" dirty="0" smtClean="0"/>
              <a:t> конца цепи.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3573016"/>
            <a:ext cx="71287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Изомерия спиртов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Для спиртов характерна структурная изомерия:</a:t>
            </a:r>
          </a:p>
          <a:p>
            <a:r>
              <a:rPr lang="ru-RU" b="1" dirty="0" smtClean="0"/>
              <a:t>изомерия положения </a:t>
            </a:r>
            <a:r>
              <a:rPr lang="ru-RU" b="1" dirty="0" err="1" smtClean="0"/>
              <a:t>ОН-группы</a:t>
            </a:r>
            <a:r>
              <a:rPr lang="ru-RU" b="1" dirty="0" smtClean="0"/>
              <a:t> </a:t>
            </a:r>
            <a:r>
              <a:rPr lang="ru-RU" dirty="0" smtClean="0"/>
              <a:t>(начиная с С3)</a:t>
            </a:r>
          </a:p>
          <a:p>
            <a:r>
              <a:rPr lang="ru-RU" dirty="0" smtClean="0"/>
              <a:t>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ru-RU" b="1" dirty="0" smtClean="0"/>
              <a:t>углеродного скелета </a:t>
            </a:r>
            <a:r>
              <a:rPr lang="ru-RU" dirty="0" smtClean="0"/>
              <a:t>(начиная с С4)</a:t>
            </a:r>
          </a:p>
          <a:p>
            <a:r>
              <a:rPr lang="ru-RU" dirty="0" smtClean="0"/>
              <a:t>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3. </a:t>
            </a:r>
            <a:r>
              <a:rPr lang="ru-RU" b="1" dirty="0" smtClean="0"/>
              <a:t>межклассовая</a:t>
            </a:r>
            <a:r>
              <a:rPr lang="ru-RU" dirty="0" smtClean="0"/>
              <a:t> изомерия с простыми эфирами</a:t>
            </a:r>
          </a:p>
          <a:p>
            <a:r>
              <a:rPr lang="ru-RU" dirty="0" smtClean="0"/>
              <a:t>                        СН3-CH2–OH и CH3–O–CH3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556792"/>
            <a:ext cx="403244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140968"/>
            <a:ext cx="46085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471</Words>
  <Application>Microsoft Office PowerPoint</Application>
  <PresentationFormat>Экран (4:3)</PresentationFormat>
  <Paragraphs>143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Предельные одноатомные спирты</vt:lpstr>
      <vt:lpstr>Слайд 2</vt:lpstr>
      <vt:lpstr>Гомологический ряд спиртов</vt:lpstr>
      <vt:lpstr>Функциональная группа спиртов</vt:lpstr>
      <vt:lpstr>        Водородная связь</vt:lpstr>
      <vt:lpstr>   Классификация спиртов </vt:lpstr>
      <vt:lpstr>Слайд 7</vt:lpstr>
      <vt:lpstr>Номенклатура спиртов</vt:lpstr>
      <vt:lpstr>             Изомерия спиртов</vt:lpstr>
      <vt:lpstr>Химические свойства спиртов</vt:lpstr>
      <vt:lpstr>Слайд 11</vt:lpstr>
      <vt:lpstr>Слайд 12</vt:lpstr>
      <vt:lpstr>Способы получение спиртов</vt:lpstr>
      <vt:lpstr>Слайд 14</vt:lpstr>
      <vt:lpstr>Слайд 15</vt:lpstr>
      <vt:lpstr>Применение спиртов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Проверь себя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2012-05-04T15:50:37Z</dcterms:created>
  <dcterms:modified xsi:type="dcterms:W3CDTF">2012-05-04T18:45:01Z</dcterms:modified>
</cp:coreProperties>
</file>