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CB2860-3C8D-4C37-BAFD-0C72F2ED0115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CBC849-37FE-44AD-B327-60E6641C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903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509120"/>
            <a:ext cx="5114778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МАОУ «СОШ№ 12 с УИОП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Учитель химии</a:t>
            </a:r>
          </a:p>
          <a:p>
            <a:pPr algn="ctr"/>
            <a:r>
              <a:rPr lang="ru-RU" dirty="0" err="1" smtClean="0">
                <a:solidFill>
                  <a:srgbClr val="FFC000"/>
                </a:solidFill>
              </a:rPr>
              <a:t>Скобелкина</a:t>
            </a:r>
            <a:r>
              <a:rPr lang="ru-RU" dirty="0" smtClean="0">
                <a:solidFill>
                  <a:srgbClr val="FFC000"/>
                </a:solidFill>
              </a:rPr>
              <a:t> Е.Н.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Губкин, 2012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F:\DSCN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238" y="620688"/>
            <a:ext cx="3177058" cy="352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Задание: используя материалы интернета подготовьте сообщение о полезных и вредных свойствах  жиров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229200"/>
            <a:ext cx="3520440" cy="10954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a typeface="MoolBoran" pitchFamily="34" charset="0"/>
              </a:rPr>
              <a:t>1 группа Омега 3 (Омега 3</a:t>
            </a:r>
          </a:p>
          <a:p>
            <a:r>
              <a:rPr lang="en-US" dirty="0" smtClean="0">
                <a:solidFill>
                  <a:srgbClr val="FFC000"/>
                </a:solidFill>
                <a:ea typeface="MoolBoran" pitchFamily="34" charset="0"/>
                <a:hlinkClick r:id="rId2"/>
              </a:rPr>
              <a:t>http://www</a:t>
            </a:r>
            <a:r>
              <a:rPr lang="en-US" dirty="0" smtClean="0">
                <a:solidFill>
                  <a:srgbClr val="FFC000"/>
                </a:solidFill>
                <a:ea typeface="MoolBoran" pitchFamily="34" charset="0"/>
              </a:rPr>
              <a:t> yandex.ru\</a:t>
            </a:r>
            <a:endParaRPr lang="ru-RU" dirty="0" smtClean="0">
              <a:solidFill>
                <a:srgbClr val="FFC000"/>
              </a:solidFill>
              <a:ea typeface="MoolBoran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157192"/>
            <a:ext cx="3520440" cy="116740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a typeface="MoolBoran" pitchFamily="34" charset="0"/>
              </a:rPr>
              <a:t>2 группа Омега 6и9(</a:t>
            </a:r>
            <a:r>
              <a:rPr lang="en-US" dirty="0" smtClean="0">
                <a:solidFill>
                  <a:srgbClr val="FFC000"/>
                </a:solidFill>
                <a:ea typeface="MoolBoran" pitchFamily="34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ea typeface="MoolBoran" pitchFamily="34" charset="0"/>
              </a:rPr>
              <a:t>жиры для здоровья Воронцов Н.В)</a:t>
            </a:r>
          </a:p>
          <a:p>
            <a:endParaRPr lang="ru-RU" dirty="0"/>
          </a:p>
        </p:txBody>
      </p:sp>
      <p:pic>
        <p:nvPicPr>
          <p:cNvPr id="7" name="Picture 3" descr="C:\Users\Лена\Pictures\avocado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1772816"/>
            <a:ext cx="2952328" cy="3024336"/>
          </a:xfrm>
          <a:noFill/>
        </p:spPr>
      </p:pic>
      <p:pic>
        <p:nvPicPr>
          <p:cNvPr id="8" name="Picture 2" descr="C:\Users\Лена\Pictures\нельм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123015"/>
            <a:ext cx="3521075" cy="262308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46355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доклад по теме</a:t>
            </a:r>
            <a:r>
              <a:rPr lang="ru-RU" sz="3200" dirty="0" smtClean="0">
                <a:solidFill>
                  <a:srgbClr val="FFC000"/>
                </a:solidFill>
              </a:rPr>
              <a:t>: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« О холестерине без заблуждения»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852936"/>
            <a:ext cx="5114778" cy="3312368"/>
          </a:xfrm>
        </p:spPr>
        <p:txBody>
          <a:bodyPr>
            <a:noAutofit/>
          </a:bodyPr>
          <a:lstStyle/>
          <a:p>
            <a:endParaRPr lang="ru-RU" sz="4000" dirty="0"/>
          </a:p>
        </p:txBody>
      </p:sp>
      <p:pic>
        <p:nvPicPr>
          <p:cNvPr id="2050" name="ctl00_ContentPlaceHolder1_ArticleMainImage" descr="Пищевые заблужд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68960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Что такое холестерин? Насколько опасен холестерин для женского здоровья?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Рисунок 4" descr="http://www.abcslim.ru/data/images/00001_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472608" cy="405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Заблуждение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3520440" cy="12394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Жир – это холестерин, холестерин – это вред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157192"/>
            <a:ext cx="3520440" cy="116740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Оливковое масло – это всегда хорошо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Рисунок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37" y="1481138"/>
            <a:ext cx="2667000" cy="331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3" descr="http://www.abcslim.ru/data/images/3%20%2857%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29523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Заблуждение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3520440" cy="1239416"/>
          </a:xfrm>
        </p:spPr>
        <p:txBody>
          <a:bodyPr/>
          <a:lstStyle/>
          <a:p>
            <a:r>
              <a:rPr lang="ru-RU" dirty="0" smtClean="0"/>
              <a:t>Голодать – полезно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229200"/>
            <a:ext cx="3520440" cy="1095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Завтрак съешь сам, обедом поделись с другом, ужин отдай врагу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Рисунок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24744"/>
            <a:ext cx="352107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78300" y="1124744"/>
            <a:ext cx="352107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Заблуждение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229200"/>
            <a:ext cx="3520440" cy="10954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После 6 часов есть нельзя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733256"/>
            <a:ext cx="3520440" cy="59134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атеросклероз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8" name="Рисунок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7" y="1052736"/>
            <a:ext cx="3086100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052736"/>
            <a:ext cx="35210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4807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7f8e8_abadd4cd_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1796"/>
            <a:ext cx="7239000" cy="48424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Спасибо. Будьте здоровы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Полезные и вредные жиры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4" descr="C:\Users\Лена\Pictures\153336_image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59766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</TotalTime>
  <Words>112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доклад по теме: « О холестерине без заблуждения» </vt:lpstr>
      <vt:lpstr>Что такое холестерин? Насколько опасен холестерин для женского здоровья? </vt:lpstr>
      <vt:lpstr> Заблуждение</vt:lpstr>
      <vt:lpstr>Заблуждение  </vt:lpstr>
      <vt:lpstr>Заблуждение  </vt:lpstr>
      <vt:lpstr>Слайд 7</vt:lpstr>
      <vt:lpstr>Спасибо. Будьте здоровы</vt:lpstr>
      <vt:lpstr>Полезные и вредные жиры</vt:lpstr>
      <vt:lpstr>Задание: используя материалы интернета подготовьте сообщение о полезных и вредных свойствах  жиров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comp</cp:lastModifiedBy>
  <cp:revision>9</cp:revision>
  <dcterms:created xsi:type="dcterms:W3CDTF">2012-03-26T19:46:42Z</dcterms:created>
  <dcterms:modified xsi:type="dcterms:W3CDTF">2012-08-23T11:49:47Z</dcterms:modified>
</cp:coreProperties>
</file>