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5" r:id="rId3"/>
    <p:sldId id="296" r:id="rId4"/>
    <p:sldId id="297" r:id="rId5"/>
    <p:sldId id="287" r:id="rId6"/>
    <p:sldId id="278" r:id="rId7"/>
    <p:sldId id="279" r:id="rId8"/>
    <p:sldId id="277" r:id="rId9"/>
    <p:sldId id="289" r:id="rId10"/>
    <p:sldId id="285" r:id="rId11"/>
    <p:sldId id="280" r:id="rId12"/>
    <p:sldId id="281" r:id="rId13"/>
    <p:sldId id="282" r:id="rId14"/>
    <p:sldId id="283" r:id="rId15"/>
    <p:sldId id="290" r:id="rId16"/>
    <p:sldId id="291" r:id="rId17"/>
    <p:sldId id="292" r:id="rId18"/>
    <p:sldId id="293" r:id="rId19"/>
    <p:sldId id="294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53BFB7-B0FE-48DA-9480-F57CF8AE0FD7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15988A-C150-4038-B857-5A854A6F9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86C201-D963-4780-9796-6B2886E044FC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E13E77-CEF3-4D5F-B956-A88606FA2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F7841-B33D-4358-B18E-F6B2727340F9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D4EE-CB21-4D57-9138-7417B025F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3C13-D754-452B-91B4-365374D1F3CC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AB12-7513-4AAA-BA07-676A58679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F6AE-8999-49E2-9E21-E171DC98D284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D7DD-88E9-4FC6-B7F7-4F215C942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9C38-8A34-4BAE-83D8-4BECC46B7B38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99D0-4F89-40B9-99A2-283BBE1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B0A9-D5CE-4C4F-9749-B9AEF0A98A33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A8C4-A965-476D-9603-2D6E28A53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2BD2-8935-4302-8792-BD349DE117A2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E64D-98C0-47CA-BB49-73A7CD9E1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2683-C522-4D60-A0F5-F73D031D0053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D783-EECC-4521-A981-22AAE140B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980D-125E-46F8-A1B0-42CBECFA40F7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F69D-D21B-4CAC-A218-13DA9E137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3333-90E3-4832-AFCB-86F9F57B540D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ADD5-9BA0-473A-9126-15B9A737E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DE7B-1701-4C3C-8D2C-C053438AD60F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7BDC-9FDF-436B-9085-B76F012DB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036A5-8C4E-4376-BC77-C1B9AC30DD0B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16C8-98DC-4F26-AB69-AFEFBE699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6886-A559-4BB1-B851-AD59DBE5C6CF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B126-4829-4683-A3A8-B4B9205DA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21C6-D12B-4003-8F39-BADD10BF3A69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C252-CCE3-4B20-9EB6-B02098C33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35DD-EEAF-47B7-9E85-8EA8E7BD34A2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AFD6-1DE9-4E5F-B219-3651DEBC6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9A702C-30D0-4368-8265-09931CE46FF9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6BC0C6-872D-4645-88B8-BF46D7D19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pizodsspace.airbase.ru/bibl/z-s/1961/sovetsk.html" TargetMode="External"/><Relationship Id="rId3" Type="http://schemas.openxmlformats.org/officeDocument/2006/relationships/hyperlink" Target="http://pedsovet.su/load/243-1-0-6843" TargetMode="External"/><Relationship Id="rId7" Type="http://schemas.openxmlformats.org/officeDocument/2006/relationships/hyperlink" Target="http://ve.bashnl.ru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stro-space.ru/kosmonavtika/10-pokorenie-kosmosa.html" TargetMode="External"/><Relationship Id="rId5" Type="http://schemas.openxmlformats.org/officeDocument/2006/relationships/hyperlink" Target="http://www.uchportal.ru/load/46-1-0-14402" TargetMode="External"/><Relationship Id="rId4" Type="http://schemas.openxmlformats.org/officeDocument/2006/relationships/hyperlink" Target="http://festival.1september.ru/articles/310349/" TargetMode="External"/><Relationship Id="rId9" Type="http://schemas.openxmlformats.org/officeDocument/2006/relationships/hyperlink" Target="http://www.federalspace.ru/main.php?id=15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357188" y="2928938"/>
            <a:ext cx="8501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 i="1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052" name="Rectangle 5"/>
          <p:cNvSpPr>
            <a:spLocks noGrp="1"/>
          </p:cNvSpPr>
          <p:nvPr>
            <p:ph type="ctrTitle" idx="4294967295"/>
          </p:nvPr>
        </p:nvSpPr>
        <p:spPr>
          <a:xfrm>
            <a:off x="785813" y="785813"/>
            <a:ext cx="7918450" cy="247491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Классный час </a:t>
            </a:r>
            <a:b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«Покорение космоса»</a:t>
            </a:r>
          </a:p>
        </p:txBody>
      </p:sp>
      <p:sp>
        <p:nvSpPr>
          <p:cNvPr id="2053" name="Rectangle 6"/>
          <p:cNvSpPr>
            <a:spLocks noGrp="1"/>
          </p:cNvSpPr>
          <p:nvPr>
            <p:ph type="subTitle" idx="4294967295"/>
          </p:nvPr>
        </p:nvSpPr>
        <p:spPr>
          <a:xfrm>
            <a:off x="4575175" y="5000625"/>
            <a:ext cx="4568825" cy="1571625"/>
          </a:xfrm>
        </p:spPr>
        <p:txBody>
          <a:bodyPr/>
          <a:lstStyle/>
          <a:p>
            <a:pPr marL="0" indent="0" algn="r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Грибова Светлана Викторовна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Учитель 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ИЗО, искусства</a:t>
            </a:r>
            <a:endParaRPr lang="ru-RU" sz="2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r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МБОУ СОШ 5 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г. Белореченск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61" t="1882" r="2733" b="4170"/>
          <a:stretch>
            <a:fillRect/>
          </a:stretch>
        </p:blipFill>
        <p:spPr bwMode="auto">
          <a:xfrm>
            <a:off x="0" y="2847569"/>
            <a:ext cx="5429256" cy="3870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chemeClr val="accent2"/>
                </a:solidFill>
              </a:rPr>
              <a:t>    </a:t>
            </a:r>
            <a:endParaRPr lang="ru-RU" sz="2800" smtClean="0"/>
          </a:p>
        </p:txBody>
      </p:sp>
      <p:sp>
        <p:nvSpPr>
          <p:cNvPr id="9220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5508625" y="908050"/>
            <a:ext cx="3467100" cy="49974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2"/>
                </a:solidFill>
              </a:rPr>
              <a:t>    </a:t>
            </a: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Первым животным, выведенным на орбиту Земли, была собака Лайка. Она была запущена в космос 3 ноября 1957 года в половине шестого утра по московскому времени.</a:t>
            </a:r>
          </a:p>
        </p:txBody>
      </p:sp>
      <p:pic>
        <p:nvPicPr>
          <p:cNvPr id="79885" name="Picture 5" descr="D:\РАЗНЫЕ КАРТИНКИ\открытки\день космонавтики\лай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83" y="1267216"/>
            <a:ext cx="6025653" cy="451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Полёты животных</a:t>
            </a: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0244" name="Rectangle 8"/>
          <p:cNvSpPr>
            <a:spLocks noGrp="1"/>
          </p:cNvSpPr>
          <p:nvPr>
            <p:ph type="body" sz="half" idx="1"/>
          </p:nvPr>
        </p:nvSpPr>
        <p:spPr>
          <a:xfrm>
            <a:off x="179388" y="1628775"/>
            <a:ext cx="3600450" cy="50688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2"/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 августа 1960 года в космос летали собаки Белка и Стрелка, а вместе с ними 40 мышей (28 погибли), 2 крысы, различные мухи, растения и микроорганизмы . Они 17 раз облетели вокруг Земли и приземлились.</a:t>
            </a:r>
          </a:p>
          <a:p>
            <a:pPr>
              <a:lnSpc>
                <a:spcPct val="90000"/>
              </a:lnSpc>
              <a:defRPr/>
            </a:pPr>
            <a:endParaRPr lang="ru-RU" sz="1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5" name="Picture 5" descr="D:\РАЗНЫЕ КАРТИНКИ\открытки\день космонавтики\belka-strelka-crop.jp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50" y="1727200"/>
            <a:ext cx="5189538" cy="3863975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Полёт в космос первого человека – Юрия Алексеевича Гагарина</a:t>
            </a: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11268" name="Picture 2" descr="D:\РАЗНЫЕ КАРТИНКИ\открытки\день космонавтики\восток.jpg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412875"/>
            <a:ext cx="3600450" cy="2349500"/>
          </a:xfrm>
          <a:noFill/>
        </p:spPr>
      </p:pic>
      <p:sp>
        <p:nvSpPr>
          <p:cNvPr id="11269" name="Rectangl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12 апреля 1961 года в 9 часов 7 минут Советский Союз вывел на орбиту Земли космический корабль-спутник `Восток` с человеком на борту.</a:t>
            </a:r>
          </a:p>
        </p:txBody>
      </p:sp>
      <p:pic>
        <p:nvPicPr>
          <p:cNvPr id="11270" name="Picture 4" descr="D:\РАЗНЫЕ КАРТИНКИ\открытки\день космонавтики\Juri_Gagarin_3.jpg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3949700"/>
            <a:ext cx="4176713" cy="290830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Полёт в космос первой женщины – В.В. Терешковой</a:t>
            </a: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</a:p>
        </p:txBody>
      </p:sp>
      <p:sp>
        <p:nvSpPr>
          <p:cNvPr id="12292" name="Rectangle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Валентина Владимировна Терешкова - первая в мире женщина-космонавт.  Герой Советского Союза. Летчик-космонавт, полковник, кандидат технических наук.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Совершила космический полет 16-19 июня 1963 года на космическом корабле «Восток-6».</a:t>
            </a:r>
          </a:p>
          <a:p>
            <a:pPr>
              <a:lnSpc>
                <a:spcPct val="90000"/>
              </a:lnSpc>
              <a:defRPr/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  <p:pic>
        <p:nvPicPr>
          <p:cNvPr id="12293" name="Picture 5" descr="терешк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5388" y="1357313"/>
            <a:ext cx="3638550" cy="5286375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Выход человека в открытое космическое пространство</a:t>
            </a:r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/>
              <a:t> </a:t>
            </a:r>
          </a:p>
        </p:txBody>
      </p:sp>
      <p:sp>
        <p:nvSpPr>
          <p:cNvPr id="13316" name="Rectangle 5"/>
          <p:cNvSpPr>
            <a:spLocks noGrp="1"/>
          </p:cNvSpPr>
          <p:nvPr>
            <p:ph type="body" sz="half" idx="1"/>
          </p:nvPr>
        </p:nvSpPr>
        <p:spPr>
          <a:xfrm>
            <a:off x="179388" y="1628775"/>
            <a:ext cx="4043362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Алексей Архипович Леонов 18-19 марта 1965 года совместно с Павлом Беляевым совершил полёт в космос в качестве второго пилота на космическом корабле Восход-2. Продолжительность полёта 1 сутки 2 часа 2 минуты 17 секунд. В ходе этого полёта Леонов совершил первый в истории космонавтики выход в открытый космос продолжительностью 12 минут 9 секунд.</a:t>
            </a:r>
          </a:p>
          <a:p>
            <a:pPr>
              <a:lnSpc>
                <a:spcPct val="80000"/>
              </a:lnSpc>
              <a:defRPr/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  <p:pic>
        <p:nvPicPr>
          <p:cNvPr id="13317" name="Picture 2" descr="D:\РАЗНЫЕ КАРТИНКИ\открытки\день космонавтики\леонов.jp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700213"/>
            <a:ext cx="3760788" cy="4017962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Зачем людям покорять космос?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340" name="Текст 2"/>
          <p:cNvSpPr>
            <a:spLocks noGrp="1"/>
          </p:cNvSpPr>
          <p:nvPr>
            <p:ph type="body" sz="half" idx="1"/>
          </p:nvPr>
        </p:nvSpPr>
        <p:spPr>
          <a:xfrm>
            <a:off x="285750" y="857250"/>
            <a:ext cx="8643938" cy="52689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/>
              <a:t>	</a:t>
            </a: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Космические препараты и искусственные спутники решают очень много задач. Ведь до запуска спутников, как ни удивительно, не было точных карт многих областей.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Спутник, двигаясь по орбите, фотографирует быстро и аккуратно земную поверхность. Очень важно было получить снимки тех мест, куда трудно добраться. Это пустыни, высокие горы, районы северного и южного полюсов.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Мы узнаём, какая погода нас ожидает, какие стихии могут принести беду. Спутники ведут наблюдения за лесами, сельскохозяйственными посевами, они осуществляют теле- и радиосвязь (благодаря им мы смотрим телевизор, разговариваем по мобильным телефонам), помогают кораблям, терпящим бедствия.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На спутниках устанавливаются приборы, которые могут заглянуть в глубь океана и подсказать, где суда ожидает опасная мель.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И ещё очень важная задача возложена на спутники: они должны следить за тем, что делает человек на Земле. Ведь зачастую человеческая деятельность наносит вред природе. Спутники наблюдают за состоянием воды, воздуха и почвы, за экологией нашей планеты.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Когда человек попал в космос, появились новые загадочные слова "Комета", "Астероид", "Метеор" и т.д.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Так Галактика – это загадочное слово – потихоньку стала открывать свои тайны.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681" y="-38100"/>
            <a:ext cx="9204681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214282" y="2214554"/>
            <a:ext cx="8229600" cy="200026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Викторина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</a:rPr>
              <a:t>Покорение космоса»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643042" y="6000768"/>
            <a:ext cx="7286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Класс делится на 3 команды, за каждый правильный ответ команда получает 1 балл. Побеждает  команда с наибольшим количеством полученных баллов.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681" y="-38100"/>
            <a:ext cx="9204681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44" y="285728"/>
            <a:ext cx="85725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Конкурс  "Да или нет".</a:t>
            </a:r>
            <a:endParaRPr lang="ru-RU" sz="3200" dirty="0">
              <a:solidFill>
                <a:srgbClr val="FFFF00"/>
              </a:solidFill>
              <a:latin typeface="+mj-lt"/>
              <a:ea typeface="Times New Roman" pitchFamily="18" charset="0"/>
            </a:endParaRPr>
          </a:p>
          <a:p>
            <a:pPr marL="0" marR="0" lvl="0" indent="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На вопросы конкурса нужно дать короткий ответ – да или нет.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42845" y="2423502"/>
            <a:ext cx="87154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1. Ближайшая к Земле звезда – Солнце.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2. Галактика – это гигантское скопление звёзд, звёздная система.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3. Солнце – это звезда.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4. Сейчас вокруг Земли движется только один спутник.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5. Первый космонавт был в космосе две недели.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6. Первыми в открытый космос вышли американцы.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7. Нога человека уже ступала на Луну.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8. В космос летали собаки.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9. Космонавты уже летали на Марс.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10. В космосе уже побывали женщины.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3095" cy="689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Конкурс загадок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00100" y="1428736"/>
            <a:ext cx="7500990" cy="53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1.Чудо – птица, алый хвост,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Прилетала в стаю звезд.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2.Тучек нет на горизонте,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Но раскрылся в небе зонтик,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Через несколько минут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Опустился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3.У бабушки над избушкой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Висит небо краюшка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Собаки лают, достать не могут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4.Я сибирская река,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Широка и глубока.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Букву "Е" на "У" смени-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Стану спутником Земли.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5.Ясными ночками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Гуляет мама с дочками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Дочкам не твердит она: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Спать ложитесь поздно!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Потому, что мать – Луна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 дочурки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6. Это что за потолок?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То он низок, то высок,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То он сер, то беловат,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То чуть-чуть голубоват.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 порой такой красивый 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Кружевной и синий-синий!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7. Пушистая вата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Плывёт куда-то.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Чем вата ниже,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Тем дождик ближе.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8. На третьей орбите, ручьями звеня,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 подругой Луною кружится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38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500042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Конкурс «Вопрос-ответ»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85720" y="1785926"/>
            <a:ext cx="842968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1. Назовите русского ученого, основоположника космонавтики.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2. Изобретатель первых советских космических кораблей.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3. Как звали собаку, которая полетела в космос самой первой?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4. Когда состоялся первый полёт человека в космос?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5. Первый человек, покоривший звездное небо.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6. Как назывался космический корабль Ю.А. Гагарина?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7. Первая в мире женщина-космонавт.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8. Кто первым вышел в открытый космос?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9. Как звали собак, которые вернулись на Землю из космического полёта?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10. Сколько планет в Солнечной системе?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11. Перечислите все планеты Солнечной системы.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12. Какое небесное тело исключили из списка планет Солнечной системы?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13. Как называется самая близкая к Земле звезда?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14. Как называется летательный космический аппарат?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15.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 какому событию приурочено празднование Дня космонавтики?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16. Сколько длился космический полет Ю.А. Гагарина?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17. В каком году был построен космодром Байконур?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85720" y="192266"/>
            <a:ext cx="82868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познакомить учащихся с этапами развития космонавтики, о первом полете человека в космос, о начале освоения космического пространства. Развитие умственных способностей, умение воспринимать информацию. Воспитание чувства патриотизма и гордости за свой народ, мужества и героизма.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Образовательные: расширение кругозора, развитие познавательных интересов.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Развивающие: развивать интерес к  астрономии, технике и отечественной истории. Анализировать полученные сведения, приводить их в систему.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Воспитательные: воспитывать чувства гражданственности и патриотизма.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Класс: 7 (13-14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/>
                </a:solidFill>
              </a:rPr>
              <a:t>    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500063" y="1110129"/>
            <a:ext cx="814390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Литература: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Большая энциклопедия школьника/Пер. с франц. Е. Батыревой, Т.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Земцевой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.- М.: ООО "Издательство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Арстель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  <a:t>, 2003.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Verdana" pitchFamily="34" charset="0"/>
                <a:ea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Интернет-ресурсы: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http://pedsovet.su/load/243-1-0-6843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http://festival.1september.ru/articles/310349/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5"/>
              </a:rPr>
              <a:t>http://www.uchportal.ru/load/46-1-0-14402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6"/>
              </a:rPr>
              <a:t>http://astro-space.ru/kosmonavtika/10-pokorenie-kosmosa.html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7"/>
              </a:rPr>
              <a:t>http://ve.bashnl.ru/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8"/>
              </a:rPr>
              <a:t>http://epizodsspace.airbase.ru/bibl/z-s/1961/sovetsk.html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hlinkClick r:id="rId9"/>
              </a:rPr>
              <a:t>http://www.federalspace.ru/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Поисковая система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google.ru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562728"/>
            <a:ext cx="835824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План: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Организационный момент. Вступительное слово учителя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lang="ru-RU" sz="1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</a:rPr>
              <a:t>слайд 5.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 Знакомство с покорением космоса и с первыми космонавтами: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Основоположник космонавтики – К.Э.Циолковский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6.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Главный конструктор – С. П. Королёв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7.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Космодром Байконур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8.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Первый искусственный спутник Земли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9.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Первый космический путешественник – собака Лайка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10.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Первые животные, вернувшиеся на Землю из космоса – Белка и Стрелка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11.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Ю.А.Гагарин – первый человек в космосе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12.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Первая женщина-космонавт – В. В.Терешкова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13.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Первый космонавт, вышедший в открытый космос из корабля – Алексей Леонов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14.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Зачем людям покорять космос?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15.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Викторина «Покорение космоса»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16.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Класс делится на 3 команды, за каждый правильный ответ команда получает 1 балл. Побеждает  команда с наибольшим количеством полученных баллов.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Конкурс  "Да или нет" 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17.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Конкурс загадок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18.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Конкурс «Вопрос-ответ»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слайд 19.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IV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 Рефлексия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928670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Оборудование: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компьютер,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мультимедийная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установка, экран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Зрительный ряд: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презентация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Оформление: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1.Эпиграф  уроку:                         "Человечество не останется вечно на Земле,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но в погоне за светом и пространством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сначала робко проникнет за пределы атмосферы,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 затем завоюет себе все околосолнечное пространство"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К. Э. Циолковский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2. На доске детские рисунки и фотографии на тему «Покорение космоса»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428625" y="4602163"/>
            <a:ext cx="8429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defRPr/>
            </a:pP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С давних времён люди мечтали о покорении звёздного пространства. На рубеже XIX—XX вв. в научной литературе заговорили о реальной возможности полётов в космос.</a:t>
            </a:r>
            <a:endParaRPr lang="ru-RU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57166"/>
            <a:ext cx="6429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"Человечество не останется вечно на Земле,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но в погоне за светом и пространством </a:t>
            </a:r>
          </a:p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сначала робко проникнет за пределы атмосферы,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 затем завоюет себе все околосолнечное пространство" 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К. Э.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Циолковский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16811" y="845415"/>
            <a:ext cx="4134767" cy="330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9572625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Циолковский  Константин  Эдуардович 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(1857-1935)</a:t>
            </a: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2000250"/>
            <a:ext cx="4000500" cy="4400550"/>
          </a:xfrm>
        </p:spPr>
        <p:txBody>
          <a:bodyPr anchor="ctr">
            <a:spAutoFit/>
          </a:bodyPr>
          <a:lstStyle/>
          <a:p>
            <a:pPr marL="0" indent="449263">
              <a:spcBef>
                <a:spcPct val="0"/>
              </a:spcBef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Times New Roman" pitchFamily="18" charset="0"/>
              </a:rPr>
              <a:t>Мастером разработки межпланетных перелётов, основоположником космонавтики   по праву считается русский учёный Константин Эдуардович Циолковский. В 1903 г. он опубликовал труд «Исследование мировых пространств реактивными приборами», где научно обосновал возможность применения ракет для космических полётов.</a:t>
            </a:r>
            <a:endParaRPr lang="ru-RU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4286280" cy="492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Королёв Сергей Павлович </a:t>
            </a:r>
            <a:b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(1906-1966)</a:t>
            </a: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6148" name="Rectangle 5"/>
          <p:cNvSpPr>
            <a:spLocks noGrp="1"/>
          </p:cNvSpPr>
          <p:nvPr>
            <p:ph type="body" sz="half" idx="1"/>
          </p:nvPr>
        </p:nvSpPr>
        <p:spPr>
          <a:xfrm>
            <a:off x="285750" y="1428750"/>
            <a:ext cx="4210050" cy="46974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	</a:t>
            </a: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Советский ученый и конструктор в области ракетостроения и космонавтики, главный конструктор первых ракет-носителей, ИСЗ, пилотируемых космических кораблей, основоположник практической космонавтики. </a:t>
            </a:r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75147"/>
            <a:ext cx="4286280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Байконур</a:t>
            </a:r>
          </a:p>
        </p:txBody>
      </p:sp>
      <p:pic>
        <p:nvPicPr>
          <p:cNvPr id="7172" name="Picture 3" descr="D:\РАЗНЫЕ КАРТИНКИ\открытки\день космонавтики\байконур.jp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138" y="1125538"/>
            <a:ext cx="4206875" cy="3160712"/>
          </a:xfrm>
          <a:noFill/>
        </p:spPr>
      </p:pic>
      <p:sp>
        <p:nvSpPr>
          <p:cNvPr id="7173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28625" y="5429250"/>
            <a:ext cx="8229600" cy="11366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2"/>
                </a:solidFill>
              </a:rPr>
              <a:t>	</a:t>
            </a: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 1955 году было принято решение о строительстве стартовой площадки для космических ракет. Это было в Казахстане, вдали от крупных населенных пунктов. Место нахождения космодрома – Байконур.</a:t>
            </a:r>
          </a:p>
        </p:txBody>
      </p:sp>
      <p:pic>
        <p:nvPicPr>
          <p:cNvPr id="717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2071688"/>
            <a:ext cx="46751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 descr="1 спутник 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2133600" y="2286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4 октября 1957 год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04800" y="621665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Первый искусственный спутник Земли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892</Words>
  <Application>Microsoft Office PowerPoint</Application>
  <PresentationFormat>Экран (4:3)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Bookman Old Style</vt:lpstr>
      <vt:lpstr>Times New Roman</vt:lpstr>
      <vt:lpstr>Тема Office</vt:lpstr>
      <vt:lpstr>Классный час  «Покорение космоса»</vt:lpstr>
      <vt:lpstr>Слайд 2</vt:lpstr>
      <vt:lpstr>Слайд 3</vt:lpstr>
      <vt:lpstr>Слайд 4</vt:lpstr>
      <vt:lpstr>Слайд 5</vt:lpstr>
      <vt:lpstr>Циолковский  Константин  Эдуардович  (1857-1935) </vt:lpstr>
      <vt:lpstr>Королёв Сергей Павлович  (1906-1966) </vt:lpstr>
      <vt:lpstr>Байконур</vt:lpstr>
      <vt:lpstr>Слайд 9</vt:lpstr>
      <vt:lpstr>Слайд 10</vt:lpstr>
      <vt:lpstr>Полёты животных </vt:lpstr>
      <vt:lpstr>Полёт в космос первого человека – Юрия Алексеевича Гагарина </vt:lpstr>
      <vt:lpstr>Полёт в космос первой женщины – В.В. Терешковой   </vt:lpstr>
      <vt:lpstr>Выход человека в открытое космическое пространство  </vt:lpstr>
      <vt:lpstr>Зачем людям покорять космос? </vt:lpstr>
      <vt:lpstr>Викторина  «Покорение космоса»</vt:lpstr>
      <vt:lpstr>Слайд 17</vt:lpstr>
      <vt:lpstr>Конкурс загадок</vt:lpstr>
      <vt:lpstr>Слайд 19</vt:lpstr>
      <vt:lpstr>Литература:  Большая энциклопедия школьника/Пер. с франц. Е. Батыревой, Т. Земцевой.- М.: ООО "Издательство Арстель, 2003.  Интернет-ресурсы: http://pedsovet.su/load/243-1-0-6843 http://festival.1september.ru/articles/310349/ http://www.uchportal.ru/load/46-1-0-14402 http://astro-space.ru/kosmonavtika/10-pokorenie-kosmosa.html http://ve.bashnl.ru/ http://epizodsspace.airbase.ru/bibl/z-s/1961/sovetsk.html http://www.federalspace.ru/  Поисковая система  google.ru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zzz</cp:lastModifiedBy>
  <cp:revision>73</cp:revision>
  <dcterms:created xsi:type="dcterms:W3CDTF">2009-04-19T12:08:02Z</dcterms:created>
  <dcterms:modified xsi:type="dcterms:W3CDTF">2013-04-09T06:27:11Z</dcterms:modified>
</cp:coreProperties>
</file>