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</p:sldMasterIdLst>
  <p:notesMasterIdLst>
    <p:notesMasterId r:id="rId20"/>
  </p:notesMasterIdLst>
  <p:sldIdLst>
    <p:sldId id="256" r:id="rId4"/>
    <p:sldId id="273" r:id="rId5"/>
    <p:sldId id="272" r:id="rId6"/>
    <p:sldId id="258" r:id="rId7"/>
    <p:sldId id="265" r:id="rId8"/>
    <p:sldId id="259" r:id="rId9"/>
    <p:sldId id="260" r:id="rId10"/>
    <p:sldId id="263" r:id="rId11"/>
    <p:sldId id="266" r:id="rId12"/>
    <p:sldId id="267" r:id="rId13"/>
    <p:sldId id="271" r:id="rId14"/>
    <p:sldId id="261" r:id="rId15"/>
    <p:sldId id="264" r:id="rId16"/>
    <p:sldId id="270" r:id="rId17"/>
    <p:sldId id="280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8566" autoAdjust="0"/>
  </p:normalViewPr>
  <p:slideViewPr>
    <p:cSldViewPr>
      <p:cViewPr>
        <p:scale>
          <a:sx n="51" d="100"/>
          <a:sy n="51" d="100"/>
        </p:scale>
        <p:origin x="-201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275F87-FF89-4F43-B405-A52AF106C960}" type="datetimeFigureOut">
              <a:rPr lang="ru-RU"/>
              <a:pPr>
                <a:defRPr/>
              </a:pPr>
              <a:t>23.10.2012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CCF2FF-41AC-4689-96F1-130736352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BEC8B-A7DD-4C4E-B423-DA52A8A8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26F-F61C-427F-965F-426082A92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2C99-8C85-4AEE-8B29-7CC970C95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3436-C299-4EAF-A851-2654ABB69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06C66-6969-493B-BA73-792A8CE72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D012-ED48-4A33-A997-0664E3911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CA68-B7CC-4353-A4F9-B45B6C82B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B131-00DC-4DBD-A33C-5013831FE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D5ED-BB1C-4144-9A8C-74B27BB10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765E-BD51-4632-A9D5-5AB657DEB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E24FD-15AE-4A0D-B781-3E07DC01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71C54-0628-4158-BA5F-E2B192955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7D8D1-B51A-4614-8C94-8E8413D5F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F216A-B9CB-4613-BB6E-9E5132AC4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A4D9-9DB9-4D0D-9F8B-BB8E9F1A9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688B9-4241-4E17-8983-EA8943C7C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AC21A-13D3-466D-B872-81B51377D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96D7-CB35-4036-92A4-2FC637EA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9DF3-E76D-47FE-B024-4FFC2B499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C29F5-817F-4AB6-86EB-EC1FECE66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65D6-A711-4B8C-BA97-CD2A8D456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1EEC1-6802-4564-8EA3-9782B9AD6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DFE1-D9A0-4350-A180-FD513B747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E156-288E-44E7-A2A1-DA7AFC0CD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D7D3C-0D11-4234-91C3-364E67FA9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31A3A-7860-42CB-AD44-A868E8044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9AFC8-737A-4352-AF36-5AFB41D75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F9DB-F566-4CE0-9B22-621119EDB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8356-26DE-4495-A2DA-120A74A6D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DE5F-454A-424A-A421-C2FD449B2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ED72-4913-4369-8A8B-C87FC1DBA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EE4D4-A40E-423A-9322-8E7456E6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349A4-3F5F-4EBD-B30F-1652AC2BA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41E41-8014-492C-A346-462F0AFE4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A158DFE-2BF5-4986-816B-69F2FCECC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6A8CCE2-2A97-4F7E-A2AB-F1BDE0940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F429703-1C30-4415-BE70-5975B20E4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smtClean="0"/>
              <a:t>7 класс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6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Танцы народов мира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7" descr="Красивая женщица, танцовщица стиля бхаратанатьям и певица карнатик Смита Мадха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0"/>
            <a:ext cx="54181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50825" y="2565400"/>
            <a:ext cx="26654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танцовщица стиля бхаратанатьям и певица карнатик Смита Мадхав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Украшения для индийского танца</a:t>
            </a:r>
          </a:p>
        </p:txBody>
      </p:sp>
      <p:pic>
        <p:nvPicPr>
          <p:cNvPr id="14339" name="Picture 7" descr="695a929003660b765371a0b29d4c59c24fc019650451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1528763"/>
            <a:ext cx="5218113" cy="5329237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Своеобразные движения кистями рук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4" descr="kuchipudi-dance-411_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1484313"/>
            <a:ext cx="485933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G77India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4313"/>
            <a:ext cx="43243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indian_dance_-(21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213100"/>
            <a:ext cx="410368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Украшение рук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EWQEQ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2250" y="1341438"/>
            <a:ext cx="49641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У невесты разрисовываются руки по локоть и ступн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357313"/>
            <a:ext cx="37242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54 балл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2325" y="1052736"/>
            <a:ext cx="57816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 descr="32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0"/>
            <a:ext cx="860425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Практическая работа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Выполнить зарисовки фигур нескольких человек при исполнении индийского танца без прорисовок лица, т.е. постараться передать определенные движения;</a:t>
            </a:r>
          </a:p>
          <a:p>
            <a:pPr lvl="1"/>
            <a:r>
              <a:rPr lang="ru-RU" smtClean="0"/>
              <a:t>При выполнении работы старайтесь выдержать пропорции, композиционное построение рисунка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00113" y="188913"/>
            <a:ext cx="7848600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О, танец! Ты – мечты моей стремленье!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Прекрасней ничего на свете нет,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торжество любви и вдохновенья,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Оваций восхитительный букет!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Фокстрот и танго, джайв и тарантелла,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Король всех танцев старый, добрый вальс.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музыки чарующая сила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Несет и кружит в звездном вихре вас!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Здесь буйство красок, нежных чувств мгновенья,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Мельканье рук, движенье бедер, ног...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О, танец! Ты – великое творенье,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Волнующий, божественный восторг!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76400"/>
            <a:ext cx="4184650" cy="2136775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9" name="Rectangle 9"/>
          <p:cNvSpPr>
            <a:spLocks noGrp="1" noRot="1" noChangeArrowheads="1"/>
          </p:cNvSpPr>
          <p:nvPr>
            <p:ph sz="quarter" idx="2"/>
          </p:nvPr>
        </p:nvSpPr>
        <p:spPr>
          <a:xfrm>
            <a:off x="4657725" y="1676400"/>
            <a:ext cx="4184650" cy="2136775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10" name="Rectangle 10"/>
          <p:cNvSpPr>
            <a:spLocks noGrp="1" noRot="1" noChangeArrowheads="1"/>
          </p:cNvSpPr>
          <p:nvPr>
            <p:ph sz="quarter" idx="3"/>
          </p:nvPr>
        </p:nvSpPr>
        <p:spPr>
          <a:xfrm>
            <a:off x="301625" y="3962400"/>
            <a:ext cx="4184650" cy="2136775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11" name="Rectangle 11"/>
          <p:cNvSpPr>
            <a:spLocks noGrp="1" noRot="1" noChangeArrowheads="1"/>
          </p:cNvSpPr>
          <p:nvPr>
            <p:ph sz="quarter" idx="4"/>
          </p:nvPr>
        </p:nvSpPr>
        <p:spPr>
          <a:xfrm>
            <a:off x="4657725" y="3962400"/>
            <a:ext cx="4184650" cy="2136775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13" name="Picture 13" descr="011408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5084763"/>
            <a:ext cx="8642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отправляемся в путешествие…</a:t>
            </a:r>
          </a:p>
        </p:txBody>
      </p:sp>
      <p:sp>
        <p:nvSpPr>
          <p:cNvPr id="25616" name="Rectangle 16"/>
          <p:cNvSpPr>
            <a:spLocks noRot="1" noChangeArrowheads="1"/>
          </p:cNvSpPr>
          <p:nvPr/>
        </p:nvSpPr>
        <p:spPr bwMode="auto">
          <a:xfrm>
            <a:off x="250825" y="304800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Куда мы прилетели? </a:t>
            </a:r>
            <a:b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Сейчас узнаем!</a:t>
            </a:r>
          </a:p>
        </p:txBody>
      </p:sp>
      <p:pic>
        <p:nvPicPr>
          <p:cNvPr id="25617" name="Picture 17" descr="самоле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5387">
            <a:off x="827088" y="2852738"/>
            <a:ext cx="76327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4" descr="Тадж Махал (Taj Mahal), Инд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03688" cy="981075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Тадж-Махал</a:t>
            </a:r>
          </a:p>
        </p:txBody>
      </p:sp>
      <p:pic>
        <p:nvPicPr>
          <p:cNvPr id="24597" name="Picture 21" descr="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Тадж-Махал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0"/>
            <a:ext cx="4191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3" descr="Тадж Махал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7398504_TadzhMahal__Grobnicuy_MumtazMahal_i_SHahDzhahan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В настоящее время Тадж-Махал ежегодно посещают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Элементы движений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3" name="Picture 6" descr="2208802104_5694e03b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196975"/>
            <a:ext cx="27495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4b6c24e5-e84b-dbd5-b592-1fd65d8d6f9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125538"/>
            <a:ext cx="256698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4" descr="DSC_02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4538" y="0"/>
            <a:ext cx="4589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Синхронность в движениях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4" descr="vs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5364163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013722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5988" y="3500438"/>
            <a:ext cx="56880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863036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143000"/>
            <a:ext cx="4181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Индийские танцы в паре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4" descr="V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36925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p_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268413"/>
            <a:ext cx="372268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Фигурные композиции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4" descr="ff91edc910c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2288" y="1484313"/>
            <a:ext cx="48117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bharatanatya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89138"/>
            <a:ext cx="442753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4" descr="anugama_21_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104775"/>
            <a:ext cx="913447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3">
      <a:dk1>
        <a:srgbClr val="333300"/>
      </a:dk1>
      <a:lt1>
        <a:srgbClr val="E8C567"/>
      </a:lt1>
      <a:dk2>
        <a:srgbClr val="800000"/>
      </a:dk2>
      <a:lt2>
        <a:srgbClr val="969696"/>
      </a:lt2>
      <a:accent1>
        <a:srgbClr val="FBDF53"/>
      </a:accent1>
      <a:accent2>
        <a:srgbClr val="FF9966"/>
      </a:accent2>
      <a:accent3>
        <a:srgbClr val="F2DFB8"/>
      </a:accent3>
      <a:accent4>
        <a:srgbClr val="2A2A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Office Them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333300"/>
        </a:dk1>
        <a:lt1>
          <a:srgbClr val="E8C567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2A2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оформления 'Мимоза'">
  <a:themeElements>
    <a:clrScheme name="Шаблон оформления 'Мимоза'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Шаблон оформления 'Мимоза'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Мимоза'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Мимоза'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Мимоза' 3">
        <a:dk1>
          <a:srgbClr val="333300"/>
        </a:dk1>
        <a:lt1>
          <a:srgbClr val="E8C567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2A2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333300"/>
        </a:dk1>
        <a:lt1>
          <a:srgbClr val="E8C567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2A2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Презентация9</Template>
  <TotalTime>297</TotalTime>
  <Words>160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1_Office Theme</vt:lpstr>
      <vt:lpstr>Шаблон оформления 'Мимоза'</vt:lpstr>
      <vt:lpstr>Облака</vt:lpstr>
      <vt:lpstr>Танцы народов мира</vt:lpstr>
      <vt:lpstr>Мы отправляемся в путешествие…</vt:lpstr>
      <vt:lpstr>Тадж-Махал</vt:lpstr>
      <vt:lpstr>Элементы движений</vt:lpstr>
      <vt:lpstr>Слайд 5</vt:lpstr>
      <vt:lpstr>Синхронность в движениях</vt:lpstr>
      <vt:lpstr>Индийские танцы в паре</vt:lpstr>
      <vt:lpstr>Фигурные композиции</vt:lpstr>
      <vt:lpstr>Слайд 9</vt:lpstr>
      <vt:lpstr>Слайд 10</vt:lpstr>
      <vt:lpstr>Украшения для индийского танца</vt:lpstr>
      <vt:lpstr>Своеобразные движения кистями рук</vt:lpstr>
      <vt:lpstr>Украшение рук</vt:lpstr>
      <vt:lpstr>Слайд 14</vt:lpstr>
      <vt:lpstr>Практическая работа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30</cp:revision>
  <dcterms:created xsi:type="dcterms:W3CDTF">2011-01-15T04:34:38Z</dcterms:created>
  <dcterms:modified xsi:type="dcterms:W3CDTF">2012-10-23T08:41:29Z</dcterms:modified>
</cp:coreProperties>
</file>