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C61B7E-A798-43A9-BAFB-77AD83A3860F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2F1F90-5760-4659-9CC5-030C20D04C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357431"/>
            <a:ext cx="8458200" cy="371835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Осенние     листочки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ректор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473458" cy="4651953"/>
          </a:xfrm>
          <a:prstGeom prst="rect">
            <a:avLst/>
          </a:prstGeom>
          <a:noFill/>
        </p:spPr>
      </p:pic>
      <p:pic>
        <p:nvPicPr>
          <p:cNvPr id="1027" name="Picture 3" descr="C:\Users\директор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1589" y="1500174"/>
            <a:ext cx="4892411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ректор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3046411" cy="4080015"/>
          </a:xfrm>
          <a:prstGeom prst="rect">
            <a:avLst/>
          </a:prstGeom>
          <a:noFill/>
        </p:spPr>
      </p:pic>
      <p:pic>
        <p:nvPicPr>
          <p:cNvPr id="2051" name="Picture 3" descr="C:\Users\директор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642918"/>
            <a:ext cx="492922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ректор\Desktop\urlpreviewCAVXTX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675302" cy="2425699"/>
          </a:xfrm>
          <a:prstGeom prst="rect">
            <a:avLst/>
          </a:prstGeom>
          <a:noFill/>
        </p:spPr>
      </p:pic>
      <p:pic>
        <p:nvPicPr>
          <p:cNvPr id="3075" name="Picture 3" descr="C:\Users\директор\Desktop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7628"/>
            <a:ext cx="3608042" cy="2694005"/>
          </a:xfrm>
          <a:prstGeom prst="rect">
            <a:avLst/>
          </a:prstGeom>
          <a:noFill/>
        </p:spPr>
      </p:pic>
      <p:pic>
        <p:nvPicPr>
          <p:cNvPr id="3076" name="Picture 4" descr="C:\Users\директор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401838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ректор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74613"/>
            <a:ext cx="2557451" cy="3874926"/>
          </a:xfrm>
          <a:prstGeom prst="rect">
            <a:avLst/>
          </a:prstGeom>
          <a:noFill/>
        </p:spPr>
      </p:pic>
      <p:pic>
        <p:nvPicPr>
          <p:cNvPr id="4099" name="Picture 3" descr="C:\Users\директор\Desktop\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929066"/>
            <a:ext cx="3635684" cy="2714644"/>
          </a:xfrm>
          <a:prstGeom prst="rect">
            <a:avLst/>
          </a:prstGeom>
          <a:noFill/>
        </p:spPr>
      </p:pic>
      <p:pic>
        <p:nvPicPr>
          <p:cNvPr id="4100" name="Picture 4" descr="C:\Users\директор\Desktop\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90"/>
            <a:ext cx="2786082" cy="3834058"/>
          </a:xfrm>
          <a:prstGeom prst="rect">
            <a:avLst/>
          </a:prstGeom>
          <a:noFill/>
        </p:spPr>
      </p:pic>
      <p:pic>
        <p:nvPicPr>
          <p:cNvPr id="4101" name="Picture 5" descr="C:\Users\директор\Desktop\urlpreviewCALUDDU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642918"/>
            <a:ext cx="229363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ректор\Desktop\urlpreviewCA08FN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2" y="168275"/>
            <a:ext cx="3894133" cy="3532535"/>
          </a:xfrm>
          <a:prstGeom prst="rect">
            <a:avLst/>
          </a:prstGeom>
          <a:noFill/>
        </p:spPr>
      </p:pic>
      <p:pic>
        <p:nvPicPr>
          <p:cNvPr id="5123" name="Picture 3" descr="C:\Users\директор\Desktop\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281683" cy="3000396"/>
          </a:xfrm>
          <a:prstGeom prst="rect">
            <a:avLst/>
          </a:prstGeom>
          <a:noFill/>
        </p:spPr>
      </p:pic>
      <p:pic>
        <p:nvPicPr>
          <p:cNvPr id="5124" name="Picture 4" descr="C:\Users\директор\Desktop\urlpreviewCAKSTL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857627"/>
            <a:ext cx="3571900" cy="2667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ректор\Desktop\urlpreviewCAT5NC6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62" y="546099"/>
            <a:ext cx="2763829" cy="3701557"/>
          </a:xfrm>
          <a:prstGeom prst="rect">
            <a:avLst/>
          </a:prstGeom>
          <a:noFill/>
        </p:spPr>
      </p:pic>
      <p:pic>
        <p:nvPicPr>
          <p:cNvPr id="6147" name="Picture 3" descr="C:\Users\директор\Desktop\urlpreviewCATK9R9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71480"/>
            <a:ext cx="3540008" cy="2643206"/>
          </a:xfrm>
          <a:prstGeom prst="rect">
            <a:avLst/>
          </a:prstGeom>
          <a:noFill/>
        </p:spPr>
      </p:pic>
      <p:pic>
        <p:nvPicPr>
          <p:cNvPr id="6148" name="Picture 4" descr="C:\Users\директор\Desktop\urlpreviewCAXUWP8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929066"/>
            <a:ext cx="2571768" cy="2692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ректор\Desktop\ли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2" y="357166"/>
            <a:ext cx="3656949" cy="2730522"/>
          </a:xfrm>
          <a:prstGeom prst="rect">
            <a:avLst/>
          </a:prstGeom>
          <a:noFill/>
        </p:spPr>
      </p:pic>
      <p:pic>
        <p:nvPicPr>
          <p:cNvPr id="7171" name="Picture 3" descr="C:\Users\директор\Desktop\осе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3571876"/>
            <a:ext cx="3763655" cy="3000396"/>
          </a:xfrm>
          <a:prstGeom prst="rect">
            <a:avLst/>
          </a:prstGeom>
          <a:noFill/>
        </p:spPr>
      </p:pic>
      <p:pic>
        <p:nvPicPr>
          <p:cNvPr id="7172" name="Picture 4" descr="C:\Users\директор\Desktop\url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66"/>
            <a:ext cx="3500462" cy="2613678"/>
          </a:xfrm>
          <a:prstGeom prst="rect">
            <a:avLst/>
          </a:prstGeom>
          <a:noFill/>
        </p:spPr>
      </p:pic>
      <p:pic>
        <p:nvPicPr>
          <p:cNvPr id="7173" name="Picture 5" descr="C:\Users\директор\Desktop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571876"/>
            <a:ext cx="3146429" cy="2349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530" t="3931" r="5459" b="14415"/>
          <a:stretch>
            <a:fillRect/>
          </a:stretch>
        </p:blipFill>
        <p:spPr bwMode="auto">
          <a:xfrm>
            <a:off x="2000232" y="500042"/>
            <a:ext cx="3929090" cy="57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Осенние     листочки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    листочки</dc:title>
  <dc:creator>директор</dc:creator>
  <cp:lastModifiedBy>учитель информатики</cp:lastModifiedBy>
  <cp:revision>4</cp:revision>
  <dcterms:created xsi:type="dcterms:W3CDTF">2010-09-21T02:02:33Z</dcterms:created>
  <dcterms:modified xsi:type="dcterms:W3CDTF">2010-09-21T02:46:58Z</dcterms:modified>
</cp:coreProperties>
</file>