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FA32-061C-4FFD-94AE-2EF791F57B84}" type="datetimeFigureOut">
              <a:rPr lang="ru-RU" smtClean="0"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C05A-DC72-4B90-8AEF-260FC26BC6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FA32-061C-4FFD-94AE-2EF791F57B84}" type="datetimeFigureOut">
              <a:rPr lang="ru-RU" smtClean="0"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C05A-DC72-4B90-8AEF-260FC26BC6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FA32-061C-4FFD-94AE-2EF791F57B84}" type="datetimeFigureOut">
              <a:rPr lang="ru-RU" smtClean="0"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C05A-DC72-4B90-8AEF-260FC26BC6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FA32-061C-4FFD-94AE-2EF791F57B84}" type="datetimeFigureOut">
              <a:rPr lang="ru-RU" smtClean="0"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C05A-DC72-4B90-8AEF-260FC26BC6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FA32-061C-4FFD-94AE-2EF791F57B84}" type="datetimeFigureOut">
              <a:rPr lang="ru-RU" smtClean="0"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C05A-DC72-4B90-8AEF-260FC26BC6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FA32-061C-4FFD-94AE-2EF791F57B84}" type="datetimeFigureOut">
              <a:rPr lang="ru-RU" smtClean="0"/>
              <a:t>25.11.2010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C05A-DC72-4B90-8AEF-260FC26BC6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FA32-061C-4FFD-94AE-2EF791F57B84}" type="datetimeFigureOut">
              <a:rPr lang="ru-RU" smtClean="0"/>
              <a:t>25.11.2010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C05A-DC72-4B90-8AEF-260FC26BC6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FA32-061C-4FFD-94AE-2EF791F57B84}" type="datetimeFigureOut">
              <a:rPr lang="ru-RU" smtClean="0"/>
              <a:t>25.11.2010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C05A-DC72-4B90-8AEF-260FC26BC6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FA32-061C-4FFD-94AE-2EF791F57B84}" type="datetimeFigureOut">
              <a:rPr lang="ru-RU" smtClean="0"/>
              <a:t>25.11.2010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C05A-DC72-4B90-8AEF-260FC26BC6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FA32-061C-4FFD-94AE-2EF791F57B84}" type="datetimeFigureOut">
              <a:rPr lang="ru-RU" smtClean="0"/>
              <a:t>25.11.2010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C05A-DC72-4B90-8AEF-260FC26BC6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FA32-061C-4FFD-94AE-2EF791F57B84}" type="datetimeFigureOut">
              <a:rPr lang="ru-RU" smtClean="0"/>
              <a:t>25.11.2010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6C05A-DC72-4B90-8AEF-260FC26BC6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BFA32-061C-4FFD-94AE-2EF791F57B84}" type="datetimeFigureOut">
              <a:rPr lang="ru-RU" smtClean="0"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6C05A-DC72-4B90-8AEF-260FC26BC6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81465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3">
                    <a:lumMod val="75000"/>
                  </a:schemeClr>
                </a:solidFill>
              </a:rPr>
              <a:t>Узоры на крыльях бабочек</a:t>
            </a:r>
            <a:endParaRPr lang="ru-RU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директор\Desktop\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36924" y="3683000"/>
            <a:ext cx="4021157" cy="2874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директор\Desktop\images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691937"/>
            <a:ext cx="4887379" cy="4737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директор\Desktop\image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28604"/>
            <a:ext cx="5100657" cy="51006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директор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571480"/>
            <a:ext cx="5259407" cy="52594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директор\Desktop\imagesCAZCA3H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642918"/>
            <a:ext cx="3539638" cy="2286016"/>
          </a:xfrm>
          <a:prstGeom prst="rect">
            <a:avLst/>
          </a:prstGeom>
          <a:noFill/>
        </p:spPr>
      </p:pic>
      <p:pic>
        <p:nvPicPr>
          <p:cNvPr id="4099" name="Picture 3" descr="C:\Users\директор\Desktop\imagesCADTXRW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60371" y="428604"/>
            <a:ext cx="4583629" cy="2928958"/>
          </a:xfrm>
          <a:prstGeom prst="rect">
            <a:avLst/>
          </a:prstGeom>
          <a:noFill/>
        </p:spPr>
      </p:pic>
      <p:pic>
        <p:nvPicPr>
          <p:cNvPr id="4100" name="Picture 4" descr="C:\Users\директор\Desktop\5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3286124"/>
            <a:ext cx="4196873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директор\Deskto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764" y="714356"/>
            <a:ext cx="3942099" cy="2952769"/>
          </a:xfrm>
          <a:prstGeom prst="rect">
            <a:avLst/>
          </a:prstGeom>
          <a:noFill/>
        </p:spPr>
      </p:pic>
      <p:pic>
        <p:nvPicPr>
          <p:cNvPr id="5123" name="Picture 3" descr="C:\Users\директор\Desktop\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70374" y="3565525"/>
            <a:ext cx="3802087" cy="31684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директор\Desktop\imagesCAPNJIY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5368" y="357167"/>
            <a:ext cx="7222308" cy="54086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директор\Desktop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3280815" cy="2320926"/>
          </a:xfrm>
          <a:prstGeom prst="rect">
            <a:avLst/>
          </a:prstGeom>
          <a:noFill/>
        </p:spPr>
      </p:pic>
      <p:pic>
        <p:nvPicPr>
          <p:cNvPr id="7171" name="Picture 3" descr="C:\Users\директор\Desktop\imagesCAO3R1P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357166"/>
            <a:ext cx="4022100" cy="2676525"/>
          </a:xfrm>
          <a:prstGeom prst="rect">
            <a:avLst/>
          </a:prstGeom>
          <a:noFill/>
        </p:spPr>
      </p:pic>
      <p:pic>
        <p:nvPicPr>
          <p:cNvPr id="7172" name="Picture 4" descr="C:\Users\директор\Desktop\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24513" y="4325938"/>
            <a:ext cx="2466975" cy="1847850"/>
          </a:xfrm>
          <a:prstGeom prst="rect">
            <a:avLst/>
          </a:prstGeom>
          <a:noFill/>
        </p:spPr>
      </p:pic>
      <p:pic>
        <p:nvPicPr>
          <p:cNvPr id="7173" name="Picture 5" descr="C:\Users\директор\Desktop\07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2786058"/>
            <a:ext cx="5087937" cy="3815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директор\Desktop\0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642918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директор\Desktop\imagesCAWYEQG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785794"/>
            <a:ext cx="3852859" cy="3315682"/>
          </a:xfrm>
          <a:prstGeom prst="rect">
            <a:avLst/>
          </a:prstGeom>
          <a:noFill/>
        </p:spPr>
      </p:pic>
      <p:pic>
        <p:nvPicPr>
          <p:cNvPr id="9219" name="Picture 3" descr="C:\Users\директор\Desktop\imagesCAZU1AD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95285" y="2071678"/>
            <a:ext cx="4348715" cy="42529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</Words>
  <Application>Microsoft Office PowerPoint</Application>
  <PresentationFormat>Экран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Узоры на крыльях бабочек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Узоры на крыльях бабочек</dc:title>
  <dc:creator>директор</dc:creator>
  <cp:lastModifiedBy>директор</cp:lastModifiedBy>
  <cp:revision>2</cp:revision>
  <dcterms:created xsi:type="dcterms:W3CDTF">2010-11-25T02:30:37Z</dcterms:created>
  <dcterms:modified xsi:type="dcterms:W3CDTF">2010-11-25T02:47:25Z</dcterms:modified>
</cp:coreProperties>
</file>