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2"/>
  </p:notesMasterIdLst>
  <p:sldIdLst>
    <p:sldId id="272" r:id="rId3"/>
    <p:sldId id="273" r:id="rId4"/>
    <p:sldId id="271" r:id="rId5"/>
    <p:sldId id="270" r:id="rId6"/>
    <p:sldId id="256" r:id="rId7"/>
    <p:sldId id="257" r:id="rId8"/>
    <p:sldId id="261" r:id="rId9"/>
    <p:sldId id="262" r:id="rId10"/>
    <p:sldId id="263" r:id="rId11"/>
    <p:sldId id="264" r:id="rId12"/>
    <p:sldId id="265" r:id="rId13"/>
    <p:sldId id="281" r:id="rId14"/>
    <p:sldId id="285" r:id="rId15"/>
    <p:sldId id="286" r:id="rId16"/>
    <p:sldId id="297" r:id="rId17"/>
    <p:sldId id="298" r:id="rId18"/>
    <p:sldId id="299" r:id="rId19"/>
    <p:sldId id="300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C488965-DD84-4B90-9BC0-5564EB71DD36}">
          <p14:sldIdLst>
            <p14:sldId id="272"/>
            <p14:sldId id="308"/>
            <p14:sldId id="273"/>
            <p14:sldId id="271"/>
            <p14:sldId id="270"/>
            <p14:sldId id="256"/>
            <p14:sldId id="257"/>
            <p14:sldId id="261"/>
            <p14:sldId id="262"/>
            <p14:sldId id="263"/>
            <p14:sldId id="264"/>
            <p14:sldId id="265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5"/>
            <p14:sldId id="286"/>
            <p14:sldId id="287"/>
            <p14:sldId id="290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0B5A-66E1-4EE1-BF1F-015EDBDFA97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FB24-BE62-467A-9F86-DE8A63E0ED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5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7FB24-BE62-467A-9F86-DE8A63E0ED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810BBCF-5076-4025-9F02-FBA2159B2A8D}" type="slidenum">
              <a:rPr lang="ru-RU"/>
              <a:pPr eaLnBrk="1" hangingPunct="1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CF50E9A-F5B2-49FF-8CBE-B8A93F0DA4BF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AE3A84-2E6A-4C7E-8F3D-9A083783B4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2285"/>
      </p:ext>
    </p:extLst>
  </p:cSld>
  <p:clrMapOvr>
    <a:masterClrMapping/>
  </p:clrMapOvr>
  <p:transition spd="med" advTm="60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7D8E-80C6-4A0A-B039-74FE7995F2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001161"/>
      </p:ext>
    </p:extLst>
  </p:cSld>
  <p:clrMapOvr>
    <a:masterClrMapping/>
  </p:clrMapOvr>
  <p:transition spd="med" advTm="60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43E7-3E5A-4A27-A92F-24A53C726E9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046732"/>
      </p:ext>
    </p:extLst>
  </p:cSld>
  <p:clrMapOvr>
    <a:masterClrMapping/>
  </p:clrMapOvr>
  <p:transition spd="med" advTm="60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54763-7A56-40C4-9ED6-DDF4969C8B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343456"/>
      </p:ext>
    </p:extLst>
  </p:cSld>
  <p:clrMapOvr>
    <a:masterClrMapping/>
  </p:clrMapOvr>
  <p:transition spd="med" advTm="60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BBCD-2F85-42EF-9C6C-AAE7769843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96628"/>
      </p:ext>
    </p:extLst>
  </p:cSld>
  <p:clrMapOvr>
    <a:masterClrMapping/>
  </p:clrMapOvr>
  <p:transition spd="med" advTm="60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1207-E773-4A01-BFDD-24B7253CA8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687351"/>
      </p:ext>
    </p:extLst>
  </p:cSld>
  <p:clrMapOvr>
    <a:masterClrMapping/>
  </p:clrMapOvr>
  <p:transition spd="med" advTm="60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EB0C-A5EF-421F-865F-90F690F137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372645"/>
      </p:ext>
    </p:extLst>
  </p:cSld>
  <p:clrMapOvr>
    <a:masterClrMapping/>
  </p:clrMapOvr>
  <p:transition spd="med" advTm="60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68C5-7CAC-4564-92F3-E0396844DB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616307"/>
      </p:ext>
    </p:extLst>
  </p:cSld>
  <p:clrMapOvr>
    <a:masterClrMapping/>
  </p:clrMapOvr>
  <p:transition spd="med" advTm="60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713D-8804-4441-A3CF-64F131DDE9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048744"/>
      </p:ext>
    </p:extLst>
  </p:cSld>
  <p:clrMapOvr>
    <a:masterClrMapping/>
  </p:clrMapOvr>
  <p:transition spd="med" advTm="60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555B-BA9B-40AD-AB04-4D455448D9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0801"/>
      </p:ext>
    </p:extLst>
  </p:cSld>
  <p:clrMapOvr>
    <a:masterClrMapping/>
  </p:clrMapOvr>
  <p:transition spd="med" advTm="60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7625-83DD-4501-92F0-17219062BA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040426"/>
      </p:ext>
    </p:extLst>
  </p:cSld>
  <p:clrMapOvr>
    <a:masterClrMapping/>
  </p:clrMapOvr>
  <p:transition spd="med" advTm="60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A6DC86-428D-4572-AE81-66A6E208CD1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C06AE1-5E08-4E6B-94B1-E30B609CF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7D136-876D-48D2-85F6-5A7DCB8DEF0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218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Tm="60000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мире профессий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я\Desktop\проф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16122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631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- знаковая система»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Специалисты этого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 и т.д.</a:t>
            </a:r>
          </a:p>
          <a:p>
            <a:r>
              <a:rPr lang="ru-RU" b="1" dirty="0" smtClean="0"/>
              <a:t>-бухгалтеры</a:t>
            </a:r>
          </a:p>
          <a:p>
            <a:r>
              <a:rPr lang="ru-RU" b="1" dirty="0" smtClean="0"/>
              <a:t>-ученые люди</a:t>
            </a:r>
          </a:p>
          <a:p>
            <a:r>
              <a:rPr lang="ru-RU" b="1" dirty="0" smtClean="0"/>
              <a:t>-работники лабораторий научных центров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1866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97152"/>
            <a:ext cx="114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тип: «Человек художественный образ»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Людей этого типа отличает наличие живого образного мышления, художественная фантазия, талант.</a:t>
            </a:r>
          </a:p>
          <a:p>
            <a:r>
              <a:rPr lang="ru-RU" b="1" dirty="0" smtClean="0"/>
              <a:t>-музыканты</a:t>
            </a:r>
          </a:p>
          <a:p>
            <a:r>
              <a:rPr lang="ru-RU" b="1" dirty="0" smtClean="0"/>
              <a:t>-художники</a:t>
            </a:r>
          </a:p>
          <a:p>
            <a:r>
              <a:rPr lang="ru-RU" b="1" dirty="0" smtClean="0"/>
              <a:t>-актеры</a:t>
            </a:r>
          </a:p>
          <a:p>
            <a:r>
              <a:rPr lang="ru-RU" b="1" dirty="0" smtClean="0"/>
              <a:t>-дизайнеры </a:t>
            </a:r>
            <a:r>
              <a:rPr lang="ru-RU" dirty="0" smtClean="0"/>
              <a:t>и др.</a:t>
            </a:r>
            <a:endParaRPr lang="ru-RU" dirty="0"/>
          </a:p>
        </p:txBody>
      </p:sp>
      <p:pic>
        <p:nvPicPr>
          <p:cNvPr id="2050" name="Picture 2" descr="C:\Documents and Settings\хозяин\Рабочий стол\Ольга\0009-015-Professii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37543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3. Рубрика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«Короткой строкой»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/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   </a:t>
            </a:r>
            <a:r>
              <a:rPr lang="ru-RU" sz="27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Ярмарка          профессий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ru-RU" sz="2700" dirty="0">
                <a:solidFill>
                  <a:srgbClr val="002060"/>
                </a:solidFill>
                <a:latin typeface="Arial"/>
                <a:ea typeface="Times New Roman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Arial"/>
                <a:ea typeface="Times New Roman"/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я\Desktop\b15d3a2774993f93a5ba8529e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527626" cy="466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40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оре  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584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Сегодня на российской ярмарке труда самым большим спросом пользуются такие профессии: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814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Секретарь-референт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Программист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Менеджер по продажам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Помощник руководителя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Системный администратор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Главный бухгалтер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Специалист по информационным технологиям</a:t>
            </a:r>
          </a:p>
        </p:txBody>
      </p:sp>
    </p:spTree>
    <p:extLst>
      <p:ext uri="{BB962C8B-B14F-4D97-AF65-F5344CB8AC3E}">
        <p14:creationId xmlns="" xmlns:p14="http://schemas.microsoft.com/office/powerpoint/2010/main" val="2992582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91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В последнее время в России появились новые профессии: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7859713" cy="3670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eorgia" pitchFamily="18" charset="0"/>
              </a:rPr>
              <a:t>Web</a:t>
            </a:r>
            <a:r>
              <a:rPr lang="ru-RU" dirty="0" smtClean="0">
                <a:latin typeface="Georgia" pitchFamily="18" charset="0"/>
              </a:rPr>
              <a:t>-программист /</a:t>
            </a:r>
            <a:r>
              <a:rPr lang="en-US" dirty="0" smtClean="0">
                <a:latin typeface="Georgia" pitchFamily="18" charset="0"/>
              </a:rPr>
              <a:t>Web-</a:t>
            </a:r>
            <a:r>
              <a:rPr lang="ru-RU" dirty="0" smtClean="0">
                <a:latin typeface="Georgia" pitchFamily="18" charset="0"/>
              </a:rPr>
              <a:t>дизайнер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1619672" y="3068960"/>
            <a:ext cx="3816350" cy="2881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latin typeface="Georgia" pitchFamily="18" charset="0"/>
              </a:rPr>
              <a:t>   - это специалист по созданию сайтов глобальной сети Интернет</a:t>
            </a:r>
          </a:p>
        </p:txBody>
      </p:sp>
    </p:spTree>
    <p:extLst>
      <p:ext uri="{BB962C8B-B14F-4D97-AF65-F5344CB8AC3E}">
        <p14:creationId xmlns="" xmlns:p14="http://schemas.microsoft.com/office/powerpoint/2010/main" val="2447707745"/>
      </p:ext>
    </p:extLst>
  </p:cSld>
  <p:clrMapOvr>
    <a:masterClrMapping/>
  </p:clrMapOvr>
  <p:transition spd="med" advTm="6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2" grpId="1"/>
      <p:bldP spid="8203" grpId="0" build="p"/>
      <p:bldP spid="8203" grpId="1" build="p"/>
      <p:bldP spid="8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4. Рубрика «Криминальные новости»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Суд над профессией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Program Files\Microsoft Office\MEDIA\CAGCAT10\j0300840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202" y="3048736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оксана\документы мама\Новая папка\school10-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816089" cy="1788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оксана\документы мама\Новая папка\school10-0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232248" cy="2060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6516216" y="4653136"/>
            <a:ext cx="2786608" cy="18088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2200" y="3175995"/>
            <a:ext cx="1130424" cy="612648"/>
          </a:xfrm>
          <a:prstGeom prst="wedgeRoundRectCallout">
            <a:avLst>
              <a:gd name="adj1" fmla="val 120076"/>
              <a:gd name="adj2" fmla="val 1099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63688" y="2420888"/>
            <a:ext cx="914400" cy="612648"/>
          </a:xfrm>
          <a:prstGeom prst="wedgeRoundRectCallout">
            <a:avLst>
              <a:gd name="adj1" fmla="val -43560"/>
              <a:gd name="adj2" fmla="val 184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5326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6882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/>
              </a:rPr>
              <a:t>5. Рубрика «Занимательные факты» </a:t>
            </a:r>
            <a:r>
              <a:rPr lang="ru-RU" sz="4000" b="1" dirty="0" smtClean="0">
                <a:effectLst/>
                <a:latin typeface="Georgia" pitchFamily="18" charset="0"/>
                <a:ea typeface="Times New Roman"/>
              </a:rPr>
              <a:t/>
            </a:r>
            <a:br>
              <a:rPr lang="ru-RU" sz="4000" b="1" dirty="0" smtClean="0">
                <a:effectLst/>
                <a:latin typeface="Georgia" pitchFamily="18" charset="0"/>
                <a:ea typeface="Times New Roman"/>
              </a:rPr>
            </a:b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Редкие </a:t>
            </a:r>
            <a:r>
              <a:rPr lang="ru-RU" sz="4800" b="1" dirty="0">
                <a:solidFill>
                  <a:srgbClr val="002060"/>
                </a:solidFill>
              </a:rPr>
              <a:t>профессии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3203700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титестер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test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2402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я\Desktop\tites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082527" cy="2776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42ccc806e7f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4093705" cy="2637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412776"/>
            <a:ext cx="6633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Титестер должен досконально знать </a:t>
            </a:r>
            <a:r>
              <a:rPr lang="ru-RU" sz="2800" dirty="0" smtClean="0"/>
              <a:t>ботанику</a:t>
            </a:r>
            <a:r>
              <a:rPr lang="ru-RU" sz="2800" dirty="0"/>
              <a:t>, биохимию, географию, </a:t>
            </a:r>
            <a:r>
              <a:rPr lang="ru-RU" sz="2800" dirty="0" smtClean="0"/>
              <a:t>маркетинг </a:t>
            </a:r>
            <a:r>
              <a:rPr lang="ru-RU" sz="2800" dirty="0"/>
              <a:t>чайной торговли, историю и </a:t>
            </a:r>
            <a:r>
              <a:rPr lang="ru-RU" sz="2800" dirty="0" smtClean="0"/>
              <a:t>особенности </a:t>
            </a:r>
            <a:r>
              <a:rPr lang="ru-RU" sz="2800" dirty="0"/>
              <a:t>всех основных чайных плантаций в странах-производителях чая. </a:t>
            </a:r>
          </a:p>
        </p:txBody>
      </p:sp>
    </p:spTree>
    <p:extLst>
      <p:ext uri="{BB962C8B-B14F-4D97-AF65-F5344CB8AC3E}">
        <p14:creationId xmlns="" xmlns:p14="http://schemas.microsoft.com/office/powerpoint/2010/main" val="3520728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постижер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постижо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12776"/>
            <a:ext cx="6408712" cy="5126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9418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Виктор Гюго писал: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1527048"/>
            <a:ext cx="4809736" cy="4572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255905" algn="l"/>
                <a:tab pos="2185035" algn="l"/>
              </a:tabLst>
            </a:pPr>
            <a:r>
              <a:rPr lang="ru-RU" sz="2800" i="1" dirty="0" smtClean="0">
                <a:effectLst/>
                <a:latin typeface="Georgia" pitchFamily="18" charset="0"/>
                <a:ea typeface="Times New Roman"/>
              </a:rPr>
              <a:t>Правильный </a:t>
            </a:r>
            <a:r>
              <a:rPr lang="ru-RU" sz="2800" i="1" dirty="0">
                <a:effectLst/>
                <a:latin typeface="Georgia" pitchFamily="18" charset="0"/>
                <a:ea typeface="Times New Roman"/>
              </a:rPr>
              <a:t>выбор профессии позволяет реализовать свой творческий потенциал, избежать разочарования, оградить себя и свою семью от нищеты и неуверенности в завтрашнем </a:t>
            </a:r>
            <a:r>
              <a:rPr lang="ru-RU" sz="2800" i="1" dirty="0" smtClean="0">
                <a:effectLst/>
                <a:latin typeface="Georgia" pitchFamily="18" charset="0"/>
                <a:ea typeface="Times New Roman"/>
              </a:rPr>
              <a:t>дне</a:t>
            </a:r>
            <a:endParaRPr lang="ru-RU" sz="2800" i="1" dirty="0">
              <a:effectLst/>
              <a:latin typeface="Georgia" pitchFamily="18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я\Desktop\гюго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667845" cy="408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1437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Чарльз Кеттеринг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1371600"/>
            <a:ext cx="4339208" cy="4681728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Я интересуюсь своим будущим, потому что хочу провести в нем всю жизнь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лето 2012 документация мамы\кл часы по профориентации 9 кл 26.03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9109"/>
            <a:ext cx="3960439" cy="4243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11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31032" y="5805264"/>
            <a:ext cx="8712968" cy="16732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«Берись за то, к чему ты склонен, коль хочешь, чтоб в делах успешный был конец»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И.А. крылов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67408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Формула успешного выбора профессии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69768" y="3673988"/>
            <a:ext cx="2232248" cy="20882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59559" y="3689463"/>
            <a:ext cx="2160240" cy="20535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88840"/>
            <a:ext cx="2253952" cy="22209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хочу</a:t>
            </a:r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3797497" y="3717032"/>
            <a:ext cx="1324125" cy="1235321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66678" y="990544"/>
            <a:ext cx="1606180" cy="211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я\Desktop\кры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605688" cy="195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45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1. Рубрика: </a:t>
            </a:r>
            <a:r>
              <a:rPr lang="ru-RU" sz="4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«</a:t>
            </a:r>
            <a:r>
              <a:rPr lang="ru-RU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Проблема»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	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я\Desktop\12783228112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802143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148478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Лишние люди на рынке труда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87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«Ликвидация безграмотности в сфере профессий»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81000"/>
            <a:ext cx="8784976" cy="1752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Рубрика 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«Ликбез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Пять типов профессий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мире существуют около 50 тысяч профессий. Их можно разделить на 5 типов.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хозяин\Рабочий стол\Ольга\_1_~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5678345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64488" cy="758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тип: «Человек-природа»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Люди этих профессий имеют дело с живой и неживой природой.</a:t>
            </a:r>
          </a:p>
          <a:p>
            <a:r>
              <a:rPr lang="ru-RU" sz="2400" b="1" dirty="0" smtClean="0"/>
              <a:t>-ветеринар</a:t>
            </a:r>
          </a:p>
          <a:p>
            <a:r>
              <a:rPr lang="ru-RU" sz="2400" b="1" dirty="0" smtClean="0"/>
              <a:t>-агроном                                        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/>
              <a:t>гидролог </a:t>
            </a:r>
            <a:r>
              <a:rPr lang="ru-RU" sz="2400" dirty="0" smtClean="0"/>
              <a:t>                                       Общий предмет труда-                             </a:t>
            </a:r>
          </a:p>
          <a:p>
            <a:r>
              <a:rPr lang="ru-RU" sz="2400" b="1" dirty="0" smtClean="0"/>
              <a:t>-овцевод                                          </a:t>
            </a:r>
            <a:r>
              <a:rPr lang="ru-RU" sz="2400" dirty="0" smtClean="0"/>
              <a:t>животные и растения,</a:t>
            </a:r>
          </a:p>
          <a:p>
            <a:r>
              <a:rPr lang="ru-RU" sz="2400" b="1" dirty="0" smtClean="0"/>
              <a:t>-механизатор                          </a:t>
            </a:r>
            <a:r>
              <a:rPr lang="ru-RU" sz="2400" dirty="0" smtClean="0"/>
              <a:t>почва и воздушная среда.</a:t>
            </a:r>
          </a:p>
          <a:p>
            <a:r>
              <a:rPr lang="ru-RU" sz="2400" b="1" dirty="0" smtClean="0"/>
              <a:t>-тракторист                                                   </a:t>
            </a: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3136"/>
            <a:ext cx="1296144" cy="16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ая фигурная скобка 4"/>
          <p:cNvSpPr/>
          <p:nvPr/>
        </p:nvSpPr>
        <p:spPr>
          <a:xfrm>
            <a:off x="2555776" y="2564904"/>
            <a:ext cx="864096" cy="223224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3284984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тип: «Человек-техника»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Люди этих профессий имеют дело с  техническими устройствами</a:t>
            </a:r>
          </a:p>
          <a:p>
            <a:r>
              <a:rPr lang="ru-RU" b="1" dirty="0" smtClean="0"/>
              <a:t>-летчики</a:t>
            </a:r>
          </a:p>
          <a:p>
            <a:r>
              <a:rPr lang="ru-RU" b="1" dirty="0" smtClean="0"/>
              <a:t>-водители</a:t>
            </a:r>
          </a:p>
          <a:p>
            <a:r>
              <a:rPr lang="ru-RU" b="1" dirty="0" smtClean="0"/>
              <a:t>-матросы</a:t>
            </a:r>
          </a:p>
          <a:p>
            <a:r>
              <a:rPr lang="ru-RU" b="1" dirty="0" smtClean="0"/>
              <a:t>-токари</a:t>
            </a:r>
          </a:p>
          <a:p>
            <a:r>
              <a:rPr lang="ru-RU" b="1" dirty="0" smtClean="0"/>
              <a:t>-слесари </a:t>
            </a:r>
            <a:r>
              <a:rPr lang="ru-RU" dirty="0" smtClean="0"/>
              <a:t>и др.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2600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160240" cy="23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III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тип: «Человек-человек»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4572000"/>
          </a:xfrm>
        </p:spPr>
        <p:txBody>
          <a:bodyPr/>
          <a:lstStyle/>
          <a:p>
            <a:r>
              <a:rPr lang="ru-RU" dirty="0" smtClean="0"/>
              <a:t>Предметом труда в этой профессии является другой человек, а характерной чертой деятельности является воздействие на других.</a:t>
            </a:r>
          </a:p>
          <a:p>
            <a:r>
              <a:rPr lang="ru-RU" b="1" dirty="0" smtClean="0"/>
              <a:t>               -учитель</a:t>
            </a:r>
          </a:p>
          <a:p>
            <a:r>
              <a:rPr lang="ru-RU" b="1" dirty="0" smtClean="0"/>
              <a:t>               -врач</a:t>
            </a:r>
          </a:p>
          <a:p>
            <a:r>
              <a:rPr lang="ru-RU" b="1" dirty="0" smtClean="0"/>
              <a:t>               -журналист</a:t>
            </a:r>
          </a:p>
          <a:p>
            <a:r>
              <a:rPr lang="ru-RU" b="1" dirty="0" smtClean="0"/>
              <a:t>               -продавец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453335" cy="180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509120"/>
            <a:ext cx="1162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623</TotalTime>
  <Words>422</Words>
  <Application>Microsoft Office PowerPoint</Application>
  <PresentationFormat>Экран (4:3)</PresentationFormat>
  <Paragraphs>87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Официальная</vt:lpstr>
      <vt:lpstr>Океан</vt:lpstr>
      <vt:lpstr>В мире профессий</vt:lpstr>
      <vt:lpstr>Чарльз Кеттеринг</vt:lpstr>
      <vt:lpstr>Формула успешного выбора профессии</vt:lpstr>
      <vt:lpstr>1. Рубрика: «Проблема»  </vt:lpstr>
      <vt:lpstr>2. Рубрика «Ликбез» Пять типов профессий </vt:lpstr>
      <vt:lpstr>В мире существуют около 50 тысяч профессий. Их можно разделить на 5 типов.</vt:lpstr>
      <vt:lpstr>I тип: «Человек-природа»</vt:lpstr>
      <vt:lpstr>II тип: «Человек-техника»</vt:lpstr>
      <vt:lpstr>III тип: «Человек-человек»</vt:lpstr>
      <vt:lpstr>IV тип: «Человек - знаковая система»</vt:lpstr>
      <vt:lpstr>V тип: «Человек художественный образ»</vt:lpstr>
      <vt:lpstr>3. Рубрика «Короткой строкой»      Ярмарка          профессий.  </vt:lpstr>
      <vt:lpstr>Сегодня на российской ярмарке труда самым большим спросом пользуются такие профессии:</vt:lpstr>
      <vt:lpstr>В последнее время в России появились новые профессии:</vt:lpstr>
      <vt:lpstr>4. Рубрика «Криминальные новости» Суд над профессией </vt:lpstr>
      <vt:lpstr>5. Рубрика «Занимательные факты»  </vt:lpstr>
      <vt:lpstr>титестер</vt:lpstr>
      <vt:lpstr>постижер</vt:lpstr>
      <vt:lpstr>Виктор Гюго писал: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типов профессий Рублика «Ликбез»</dc:title>
  <dc:creator>SHLEVERDA</dc:creator>
  <cp:lastModifiedBy>User</cp:lastModifiedBy>
  <cp:revision>67</cp:revision>
  <dcterms:created xsi:type="dcterms:W3CDTF">2010-10-07T12:03:11Z</dcterms:created>
  <dcterms:modified xsi:type="dcterms:W3CDTF">2013-04-27T15:55:21Z</dcterms:modified>
</cp:coreProperties>
</file>