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BC55-201D-4E2E-8CFB-79921DA3746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E7A36-2425-4974-B7E9-F89193E7D2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DE18C-F35A-46BD-84F2-4E8CCA63E76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65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12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57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10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33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32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35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66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80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23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6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26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80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620688"/>
            <a:ext cx="3988037" cy="511256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Нравственный человек не ленится и не ищет оправдания своим слабостям.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ленись!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user\Desktop\moralit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129208"/>
            <a:ext cx="3059832" cy="2478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user\Desktop\pobeditle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37" y="260648"/>
            <a:ext cx="238125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42688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493296" cy="111222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Притча про обиду.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31684"/>
            <a:ext cx="8784976" cy="502631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 два друга..</a:t>
            </a:r>
          </a:p>
          <a:p>
            <a:pPr marL="0" indent="0">
              <a:buNone/>
            </a:pP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один момент они поспорили и один из них дал пощёчину другому.</a:t>
            </a:r>
          </a:p>
          <a:p>
            <a:pPr marL="0" indent="0">
              <a:buNone/>
            </a:pP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Последний, чувствуя боль, но ничего не говоря, написал на песке</a:t>
            </a: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"Сегодня мой самый лучший друг дал мне пощёчину".</a:t>
            </a:r>
          </a:p>
          <a:p>
            <a:pPr marL="0" indent="0">
              <a:buNone/>
            </a:pP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продолжали идти, и нашли оазис, в котором они решили искупаться.</a:t>
            </a:r>
          </a:p>
          <a:p>
            <a:pPr marL="0" indent="0">
              <a:buNone/>
            </a:pP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Тот, который получил пощёчину, едва не утонул и его друг его спас</a:t>
            </a: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он пришёл в себя, он написал на камне:</a:t>
            </a:r>
          </a:p>
          <a:p>
            <a:pPr marL="0" indent="0">
              <a:buNone/>
            </a:pP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"Сегодня мой самый лучший друг спас мне жизнь".</a:t>
            </a:r>
          </a:p>
          <a:p>
            <a:pPr marL="0" indent="0">
              <a:buNone/>
            </a:pP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Тот, кто дал пощёчину и который спас жизнь своему другу спросил его:</a:t>
            </a:r>
          </a:p>
          <a:p>
            <a:pPr marL="0" indent="0">
              <a:buNone/>
            </a:pP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"Когда я тебя обидел, ты написал на песке, а теперь ты пишешь на камне. Почему</a:t>
            </a: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"?</a:t>
            </a:r>
            <a:endParaRPr lang="ru-RU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ответил:</a:t>
            </a:r>
          </a:p>
          <a:p>
            <a:pPr marL="0" indent="0">
              <a:buNone/>
            </a:pP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"Когда кто-либо нас обижает, мы должны написать это на песке, чтобы ветры могли стереть это.</a:t>
            </a:r>
          </a:p>
          <a:p>
            <a:pPr marL="0" indent="0">
              <a:buNone/>
            </a:pP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когда кто-либо делает что- либо хорошее, мы должны выгравировать это на камне, </a:t>
            </a: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</a:t>
            </a:r>
          </a:p>
          <a:p>
            <a:pPr marL="0" indent="0">
              <a:buNone/>
            </a:pPr>
            <a:r>
              <a:rPr lang="ru-RU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никакой </a:t>
            </a: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 не смог бы стереть это".</a:t>
            </a:r>
          </a:p>
          <a:p>
            <a:pPr marL="0" indent="0">
              <a:buNone/>
            </a:pPr>
            <a:endParaRPr lang="ru-RU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Научись писать свои обиды на песке и выгравировать твои радости на камне.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x_ea4f89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41" y="188640"/>
            <a:ext cx="2640459" cy="1844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589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7272"/>
            <a:ext cx="4860032" cy="67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цепляйтесь за прошлое, не живите обидами.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Вспоминайте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хорошее, никому не завидуйте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marL="0" indent="0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Все, что небом Вам послано, принимайте как должное,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что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сделано-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лучшему, как бы ни было сложно.</a:t>
            </a:r>
          </a:p>
        </p:txBody>
      </p:sp>
      <p:pic>
        <p:nvPicPr>
          <p:cNvPr id="1026" name="Picture 2" descr="C:\Users\user\Desktop\71949444_d138672561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99672"/>
            <a:ext cx="4258994" cy="3509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58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52120" cy="6858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Бросивший однажды- будет брошен</a:t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не сразу, пусть гораздо позже,</a:t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поступок будет возвращён.</a:t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простивший будет не прощён.</a:t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Обманувший будет сам обманут.</a:t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Никуда деяния не канут. </a:t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Бумерангом будущее бьёт-</a:t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твоё тебе же отдаёт.</a:t>
            </a:r>
          </a:p>
        </p:txBody>
      </p:sp>
      <p:pic>
        <p:nvPicPr>
          <p:cNvPr id="4" name="Picture 2" descr="C:\Users\user\Desktop\horosho-ploho-vesyi-300x2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635896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70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0942508" cy="683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324528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Нравственные нормы и правила.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Старайся делать добро.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Люби и прощай людей.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Бойся обидеть человека.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 ленись и не ищи оправдания своей лени.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Поступай с другими так, как хотел бы, чтобы поступали с тобой.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681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8" y="0"/>
            <a:ext cx="9146917" cy="686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4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Вывод:</a:t>
            </a:r>
            <a:endParaRPr lang="ru-RU" sz="48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072" y="908720"/>
            <a:ext cx="8424936" cy="3888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Модель нравственного человека:</a:t>
            </a:r>
          </a:p>
          <a:p>
            <a:r>
              <a:rPr lang="ru-RU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Внешность не имеет значения.</a:t>
            </a:r>
          </a:p>
          <a:p>
            <a:r>
              <a:rPr lang="ru-RU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в человеке- духовность, умение жить в ладу с людьми и своей совестью, быть добрым, честным, не таить зла на тех, кто его обидел, не лениться и не искать оправдания своим слабостям.</a:t>
            </a:r>
            <a:endParaRPr lang="ru-RU" b="1" dirty="0">
              <a:ln w="1905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074813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338</Words>
  <Application>Microsoft Office PowerPoint</Application>
  <PresentationFormat>Экран (4:3)</PresentationFormat>
  <Paragraphs>33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1_Тема Office</vt:lpstr>
      <vt:lpstr>Нравственный человек не ленится и не ищет оправдания своим слабостям.  Не ленись!</vt:lpstr>
      <vt:lpstr>Притча про обиду.</vt:lpstr>
      <vt:lpstr>Слайд 3</vt:lpstr>
      <vt:lpstr>Бросивший однажды- будет брошен Пусть не сразу, пусть гораздо позже, но поступок будет возвращён. Не простивший будет не прощён. Обманувший будет сам обманут. Никуда деяния не канут.  Бумерангом будущее бьёт- всё твоё тебе же отдаёт.</vt:lpstr>
      <vt:lpstr>Нравственные нормы и правила.</vt:lpstr>
      <vt:lpstr>Вывод: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Нравственный человек.  Каков он?</dc:title>
  <dc:creator>User</dc:creator>
  <cp:lastModifiedBy>User</cp:lastModifiedBy>
  <cp:revision>3</cp:revision>
  <dcterms:created xsi:type="dcterms:W3CDTF">2013-04-12T20:24:49Z</dcterms:created>
  <dcterms:modified xsi:type="dcterms:W3CDTF">2013-04-12T20:26:49Z</dcterms:modified>
</cp:coreProperties>
</file>