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030E7-2CC7-49AD-AD45-23777D767B43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7DA10-DC68-4FC8-AFF6-535724DF9C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DE18C-F35A-46BD-84F2-4E8CCA63E76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94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12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57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10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12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33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2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35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66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80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238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330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263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579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1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32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35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66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80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2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26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385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Нравственный человек.</a:t>
            </a:r>
            <a:b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Каков он?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333625"/>
            <a:ext cx="625475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261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любит и прощает людей. Умей прощать обиды и не забывай сам просить прощения!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x_584bf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19672" y="2132856"/>
            <a:ext cx="585370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18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3367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   </a:t>
            </a:r>
            <a:endParaRPr lang="ru-RU" sz="3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создать модель нравственного человека.</a:t>
            </a:r>
          </a:p>
          <a:p>
            <a:pPr marL="0" indent="0"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</a:p>
          <a:p>
            <a:r>
              <a:rPr lang="ru-RU" sz="3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проанализировать афоризмы, притчи, стихи и выяснить, в чём состоят нравственные нормы и правила;</a:t>
            </a:r>
          </a:p>
          <a:p>
            <a:r>
              <a:rPr lang="ru-RU" sz="3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сформулировать нравственные нормы и правила, которыми должен обладать нравственный человек.</a:t>
            </a:r>
            <a:endParaRPr lang="ru-RU" sz="3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9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ummer_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55" y="-7312"/>
            <a:ext cx="10314082" cy="68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Основополагающий вопрос:</a:t>
            </a:r>
            <a:endParaRPr lang="ru-RU" sz="48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тайны скрывает душа нравственного человека?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7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Flowers11_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0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Гипотеза проекта: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Нравственный человек живёт по законам добра, справедливости, любви и всегда в ладу со своей совестью.</a:t>
            </a:r>
            <a:endParaRPr lang="ru-RU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4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60486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4000" b="1" cap="all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</a:t>
            </a:r>
            <a:r>
              <a:rPr lang="ru-RU" sz="4000" b="1" cap="all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нравственные идеалы врожденны или представляются результатом инстинкта, — это все равно что утверждать, будто человек способен читать, не зная еще букв алфавита.</a:t>
            </a:r>
          </a:p>
          <a:p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Гольбах.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8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430"/>
            <a:ext cx="9128729" cy="685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63" y="620688"/>
            <a:ext cx="8229600" cy="5760640"/>
          </a:xfrm>
        </p:spPr>
        <p:txBody>
          <a:bodyPr>
            <a:normAutofit/>
          </a:bodyPr>
          <a:lstStyle/>
          <a:p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Какие же качества необходимо сформировать в себе, чтобы иметь право называться человеком нравственным?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53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80720" cy="816634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Притча о добре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зле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41541"/>
            <a:ext cx="5436096" cy="58772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18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ru-RU" sz="1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Однажды </a:t>
            </a:r>
            <a: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один старый мудрый индеец – вождь племени разговаривал со своим маленьким внуком.</a:t>
            </a:r>
            <a:b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– Почему бывают плохие люди? – спрашивал его любознательный внук.</a:t>
            </a:r>
            <a:b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– Плохих людей не бывает, – ответил вождь. – В каждом человеке есть две половины – светлая и тёмная. Светлая сторона души призывает человека к любви, доброте, отзывчивости, миру, надежде, искренности. А тёмная сторона олицетворяет зло, эгоизм, разрушение, зависть, ложь, измену. Это как битва двух волков. Представь себе, что один волк светлый, а второй – тёмный. Понимаешь?</a:t>
            </a:r>
            <a:b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– Понятно, – сказал малыш, тронутый до глубины души словами деда. Мальчик на какое-то время задумался, а потом спросил: – Но какой же волк побеждает в конце?</a:t>
            </a:r>
            <a:b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Старый индеец едва заметно улыбнулся:</a:t>
            </a:r>
            <a:b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– Всегда побеждает тот волк, которого ты кормишь.</a:t>
            </a:r>
            <a:br>
              <a:rPr lang="ru-RU" sz="1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18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C:\Users\user\Desktop\0_b6c4_e2d1f82b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66837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89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Нравственный человек старается делать добро. Будь добрым!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user\Desktop\7036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9832" y="1844824"/>
            <a:ext cx="3168352" cy="476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5618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1926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 разбил драгоценную вазу.</a:t>
            </a: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Бабушка с мамой нахмурились сразу.</a:t>
            </a: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папа нашёлся, взглянул им в глаза</a:t>
            </a: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робко и тихо «простите» сказал.</a:t>
            </a: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мама молчит, улыбается даже:</a:t>
            </a: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-Мы купим другую! Есть лучше в продаже.</a:t>
            </a: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«Простите!»- Казалось бы, что в нём такого?</a:t>
            </a:r>
          </a:p>
          <a:p>
            <a:pPr marL="0" indent="0">
              <a:buNone/>
            </a:pPr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вот ведь какое чудесное слово!</a:t>
            </a:r>
            <a:endParaRPr lang="ru-RU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4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Тема Office</vt:lpstr>
      <vt:lpstr>Нравственный человек.  Каков он?</vt:lpstr>
      <vt:lpstr>Слайд 2</vt:lpstr>
      <vt:lpstr>Основополагающий вопрос:</vt:lpstr>
      <vt:lpstr>Гипотеза проекта:</vt:lpstr>
      <vt:lpstr>Слайд 5</vt:lpstr>
      <vt:lpstr>Какие же качества необходимо сформировать в себе, чтобы иметь право называться человеком нравственным? </vt:lpstr>
      <vt:lpstr>Притча о добре и зле</vt:lpstr>
      <vt:lpstr>Нравственный человек старается делать добро. Будь добрым!</vt:lpstr>
      <vt:lpstr>Слайд 9</vt:lpstr>
      <vt:lpstr>Он любит и прощает людей. Умей прощать обиды и не забывай сам просить прощения!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Нравственный человек.  Каков он?</dc:title>
  <dc:creator>User</dc:creator>
  <cp:lastModifiedBy>User</cp:lastModifiedBy>
  <cp:revision>2</cp:revision>
  <dcterms:created xsi:type="dcterms:W3CDTF">2013-04-12T20:24:49Z</dcterms:created>
  <dcterms:modified xsi:type="dcterms:W3CDTF">2013-04-12T20:29:26Z</dcterms:modified>
</cp:coreProperties>
</file>