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94" r:id="rId5"/>
    <p:sldId id="295" r:id="rId6"/>
    <p:sldId id="258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8" r:id="rId18"/>
    <p:sldId id="275" r:id="rId19"/>
    <p:sldId id="290" r:id="rId20"/>
    <p:sldId id="289" r:id="rId21"/>
    <p:sldId id="260" r:id="rId22"/>
    <p:sldId id="286" r:id="rId23"/>
    <p:sldId id="261" r:id="rId24"/>
    <p:sldId id="262" r:id="rId25"/>
    <p:sldId id="266" r:id="rId26"/>
    <p:sldId id="287" r:id="rId27"/>
    <p:sldId id="285" r:id="rId28"/>
    <p:sldId id="264" r:id="rId29"/>
    <p:sldId id="265" r:id="rId30"/>
    <p:sldId id="263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38" autoAdjust="0"/>
  </p:normalViewPr>
  <p:slideViewPr>
    <p:cSldViewPr>
      <p:cViewPr varScale="1">
        <p:scale>
          <a:sx n="75" d="100"/>
          <a:sy n="75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E7FDC-C474-45FF-85A0-DED0EA48AEA9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D70379-86FD-4F62-85A4-0C0162104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ГОУ школа-интернат №24</a:t>
            </a:r>
          </a:p>
          <a:p>
            <a:r>
              <a:rPr lang="ru-RU" dirty="0" smtClean="0"/>
              <a:t>Классный руководитель: Жданова Т.Н.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 сотвори себе кумира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smtClean="0"/>
              <a:t>Ребята, а какие из видов фанатизма, на ваш взгляд являются самыми современными и актуальными?</a:t>
            </a:r>
          </a:p>
          <a:p>
            <a:pPr marL="0" indent="0">
              <a:buNone/>
            </a:pPr>
            <a:r>
              <a:rPr lang="ru-RU" dirty="0" smtClean="0"/>
              <a:t>Ответы детей.(Спортивные и фанатизм искусства). </a:t>
            </a:r>
          </a:p>
          <a:p>
            <a:r>
              <a:rPr lang="ru-RU" dirty="0" smtClean="0"/>
              <a:t>А почему именно спорт и музыка становится объектом фанатов?(Ответы детей).</a:t>
            </a:r>
          </a:p>
          <a:p>
            <a:r>
              <a:rPr lang="ru-RU" dirty="0" smtClean="0"/>
              <a:t>Потому, что именно они оказываются наиболее эмоционально насыщенными среди других зрелищных видов человеческой деятельности-следовательно оказывают наибольшее влияние на эмоции, вызывая состояние фанатизма, значит фанатизм-это эмоциональное состояние.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63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 теперь я предлагаю научиться различать фанатов от поклонников или болельщиков. Если тринадцатилетняя девочка вешает на стену постер какого-нибудь артиста или певца, и знает всё о его творчестве, то вряд ли здесь стоит говорить о проявлении фанатизма. Другое дело, если она льет слезы в уголке по нему, мокнет проливным дождем в Шереметьево ожидая его прилета. То в данном случае следует забить тревогу и попытаться ей объяснить, что ее кумир-существо мифическое, по крайней мере, для нее, она влюблена не в человека, а экранный образ. Нередко фанатизм доводит до самоубийства. К примеру фанаты Виктора Цоя около десятков фанатов вскрыли себе вены, одни это сделали на могиле певца, другие-возле Цоевской стены на Арбате.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49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0"/>
            <a:ext cx="8784976" cy="6858000"/>
          </a:xfrm>
        </p:spPr>
        <p:txBody>
          <a:bodyPr>
            <a:normAutofit fontScale="62500" lnSpcReduction="20000"/>
          </a:bodyPr>
          <a:lstStyle/>
          <a:p>
            <a:r>
              <a:rPr lang="ru-RU" sz="2700" dirty="0" smtClean="0"/>
              <a:t>К сожалению фанаты приносят несчастья самим себе. Есть люди у которых нет семьи, ни постоянной работы, ни денег они постоянно следуют за их маленьким богом. </a:t>
            </a:r>
            <a:r>
              <a:rPr lang="ru-RU" sz="2700" dirty="0"/>
              <a:t>Психологи </a:t>
            </a:r>
            <a:r>
              <a:rPr lang="ru-RU" sz="2700" dirty="0" smtClean="0"/>
              <a:t>утверждают, что фанатами </a:t>
            </a:r>
            <a:r>
              <a:rPr lang="ru-RU" sz="2700" dirty="0"/>
              <a:t>становятся люди с низкой самооценкой не уверенные в себе, как правило, у них нет чувства гордости, и они готовы унижаться перед своими кумирами. Ребята, а у вас есть любимые актёры, певцы?(Ответы детей).</a:t>
            </a:r>
          </a:p>
          <a:p>
            <a:r>
              <a:rPr lang="ru-RU" sz="2700" dirty="0"/>
              <a:t>Действительно, люди, которые любят себя, никогда не будут лить слёзы пред постером и стоять в бесконечной очереди за автографом. А теперь я предлагаю послушать стихотворение, которое сочинила фанатка своему кумиру.</a:t>
            </a:r>
          </a:p>
          <a:p>
            <a:pPr marL="0" indent="0" algn="ctr">
              <a:buNone/>
            </a:pPr>
            <a:r>
              <a:rPr lang="ru-RU" sz="2700" dirty="0"/>
              <a:t>Кумиру.</a:t>
            </a:r>
          </a:p>
          <a:p>
            <a:pPr marL="0" indent="0">
              <a:buNone/>
            </a:pPr>
            <a:r>
              <a:rPr lang="ru-RU" sz="2700" dirty="0"/>
              <a:t>Самообман. Ошибка. Ложь. </a:t>
            </a:r>
          </a:p>
          <a:p>
            <a:pPr marL="0" indent="0">
              <a:buNone/>
            </a:pPr>
            <a:r>
              <a:rPr lang="ru-RU" sz="2700" dirty="0"/>
              <a:t>Когда все чувства под запретом.</a:t>
            </a:r>
          </a:p>
          <a:p>
            <a:pPr marL="0" indent="0">
              <a:buNone/>
            </a:pPr>
            <a:r>
              <a:rPr lang="ru-RU" sz="2700" dirty="0"/>
              <a:t>Так больно знать, что ты не ждёшь!</a:t>
            </a:r>
          </a:p>
          <a:p>
            <a:pPr marL="0" indent="0">
              <a:buNone/>
            </a:pPr>
            <a:r>
              <a:rPr lang="ru-RU" sz="2700" dirty="0"/>
              <a:t>Ты для меня словно загадка.</a:t>
            </a:r>
          </a:p>
          <a:p>
            <a:pPr marL="0" indent="0">
              <a:buNone/>
            </a:pPr>
            <a:r>
              <a:rPr lang="ru-RU" sz="2700" dirty="0"/>
              <a:t>Тебя так сложно разгадать.</a:t>
            </a:r>
          </a:p>
          <a:p>
            <a:pPr marL="0" indent="0">
              <a:buNone/>
            </a:pPr>
            <a:r>
              <a:rPr lang="ru-RU" sz="2700" dirty="0"/>
              <a:t>Быть может я твоя фанатка.</a:t>
            </a:r>
          </a:p>
          <a:p>
            <a:pPr marL="0" indent="0">
              <a:buNone/>
            </a:pPr>
            <a:r>
              <a:rPr lang="ru-RU" sz="2700" dirty="0"/>
              <a:t>Я не хочу тебя терять.</a:t>
            </a:r>
          </a:p>
          <a:p>
            <a:pPr marL="0" indent="0">
              <a:buNone/>
            </a:pPr>
            <a:r>
              <a:rPr lang="ru-RU" sz="2700" dirty="0"/>
              <a:t>Мне быть с тобою не возможно.</a:t>
            </a:r>
          </a:p>
          <a:p>
            <a:pPr marL="0" indent="0">
              <a:buNone/>
            </a:pPr>
            <a:r>
              <a:rPr lang="ru-RU" sz="2700" dirty="0"/>
              <a:t>И без тебя мне быть нельзя. </a:t>
            </a:r>
          </a:p>
          <a:p>
            <a:pPr marL="0" indent="0">
              <a:buNone/>
            </a:pPr>
            <a:r>
              <a:rPr lang="ru-RU" sz="2700" dirty="0"/>
              <a:t>Как мне понять, ну что же </a:t>
            </a:r>
            <a:r>
              <a:rPr lang="ru-RU" sz="2700" dirty="0" smtClean="0"/>
              <a:t>это</a:t>
            </a:r>
            <a:endParaRPr lang="ru-RU" sz="2700" dirty="0"/>
          </a:p>
          <a:p>
            <a:pPr marL="0" indent="0">
              <a:buNone/>
            </a:pPr>
            <a:r>
              <a:rPr lang="ru-RU" sz="2700" dirty="0" smtClean="0"/>
              <a:t>И что мне делать. Все так сложно.</a:t>
            </a:r>
          </a:p>
          <a:p>
            <a:pPr marL="0" indent="0">
              <a:buNone/>
            </a:pPr>
            <a:r>
              <a:rPr lang="ru-RU" sz="2700" dirty="0" smtClean="0"/>
              <a:t>А может, я тебя люблю.</a:t>
            </a:r>
          </a:p>
          <a:p>
            <a:pPr marL="0" indent="0">
              <a:buNone/>
            </a:pPr>
            <a:r>
              <a:rPr lang="ru-RU" sz="2700" dirty="0" smtClean="0"/>
              <a:t>Да, я нарушила запрет,</a:t>
            </a:r>
          </a:p>
          <a:p>
            <a:pPr marL="0" indent="0">
              <a:buNone/>
            </a:pPr>
            <a:r>
              <a:rPr lang="ru-RU" sz="2700" dirty="0" smtClean="0"/>
              <a:t>Что правит с сотворенья мира.</a:t>
            </a:r>
          </a:p>
          <a:p>
            <a:pPr marL="0" indent="0">
              <a:buNone/>
            </a:pPr>
            <a:r>
              <a:rPr lang="ru-RU" sz="2700" dirty="0" smtClean="0"/>
              <a:t>И на любовь один заперт.</a:t>
            </a:r>
          </a:p>
          <a:p>
            <a:pPr marL="0" indent="0">
              <a:buNone/>
            </a:pPr>
            <a:r>
              <a:rPr lang="ru-RU" sz="2700" dirty="0" smtClean="0"/>
              <a:t>«Не сотвори себе кумира».</a:t>
            </a:r>
            <a:endParaRPr lang="ru-RU" sz="2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7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r>
              <a:rPr lang="ru-RU" dirty="0" smtClean="0"/>
              <a:t>Ребята, какие главные слова вы услышали в этом стихотворении? Ответы детей.</a:t>
            </a:r>
          </a:p>
          <a:p>
            <a:r>
              <a:rPr lang="ru-RU" dirty="0" smtClean="0"/>
              <a:t>А, как вы считаете почему эта фраза у нас на слуху, от куда она взята? Ответы детей.</a:t>
            </a:r>
          </a:p>
          <a:p>
            <a:r>
              <a:rPr lang="ru-RU" dirty="0" smtClean="0"/>
              <a:t>Но иногда фанатизм может служить во благо, но это не правило, скорее исключение.</a:t>
            </a:r>
          </a:p>
          <a:p>
            <a:r>
              <a:rPr lang="ru-RU" dirty="0" smtClean="0"/>
              <a:t>Отдельно хочется поговорить о футбольных фанатах. Предлагаю посмотреть фрагменты из фильмов.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4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Да, действительно от них можно ожидать, что угодно- и поломанные стулья на стадионе, лишь малая часть того, что они оставляют после себя разъярённые или счастливые фанаты. Они живут по своим правилам, и закон их не пугает, они ведут молчаливую войну с полицией. К сожалению футбольные фанаты очень агрессивны, особенно в России, существуют даже отдельные фанатские не законные группировки. Понять их невозможно, они поддерживают на стадионе, но способны причинить страдания игрокам. Субкультура футбольных фанатов возникла в России в 1970 году. Численность общероссийского движения увеличивается в основном в Москве и Санкт-Петербурге: «Спартак»(Москва)-около 15 тысяч, «ЦСКА»(Москва)-около 10 тысяч, «Зенит»(Санкт-Петербург)-около 6,8 тысяч.</a:t>
            </a:r>
          </a:p>
        </p:txBody>
      </p:sp>
    </p:spTree>
    <p:extLst>
      <p:ext uri="{BB962C8B-B14F-4D97-AF65-F5344CB8AC3E}">
        <p14:creationId xmlns:p14="http://schemas.microsoft.com/office/powerpoint/2010/main" val="50684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dirty="0" smtClean="0"/>
              <a:t>Обсуждение:</a:t>
            </a:r>
          </a:p>
          <a:p>
            <a:r>
              <a:rPr lang="ru-RU" dirty="0" smtClean="0"/>
              <a:t>Фанаты безумствуют на трибунах во время матча;</a:t>
            </a:r>
          </a:p>
          <a:p>
            <a:r>
              <a:rPr lang="ru-RU" dirty="0" smtClean="0"/>
              <a:t>Фанаты мешают нефанатеющим гражданам заниматься своими повседневными делами;</a:t>
            </a:r>
          </a:p>
          <a:p>
            <a:r>
              <a:rPr lang="ru-RU" dirty="0" smtClean="0"/>
              <a:t>Фанатские драки приводят к повреждениям, а иногда и к летательным исходам.</a:t>
            </a:r>
          </a:p>
          <a:p>
            <a:r>
              <a:rPr lang="ru-RU" dirty="0" smtClean="0"/>
              <a:t>Далее я предлагаю провести тест.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95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Заключение: где-то я слышала, что между понятиями «фанат» и «наркоман» можно поставить знак равенства. Получается, что фанатизм-это зависимость, ведь фанаты не мыслят свою жизнь без своего кумира. И если у девочек будет больше постеров звезды и вырезок из газет и журналов, тем труднее будет её спасти. То есть у фанатизма стирается понятие «собственная личность». Фанату нельзя запретить боготворить кумира, ему бесполезно объяснять, что мысли о знакомстве напрасны, он сам это должен понять. Определить склонны ли вы к фанатизму очень просто. Достаточно ответить на вопрос: «Считаете ли вы унижением ждать актёра или певца у подъезда его дома, чтобы взять автограф». Если вы ответите «нет»-значит у вас есть иммунитет против фанатизма. Фанаты и фанатки, становитесь болельщиками и поклонниками. Честное слово любить музыку, гораздо приятнее, чем любить музыканта, а наслаждаться красотой футбола, куда интересней, чем драться на стадионе или оценивать внешность игроков. И помните одна из заповедей гласит: «Не сотвори </a:t>
            </a:r>
            <a:r>
              <a:rPr lang="ru-RU" smtClean="0"/>
              <a:t>себе кумира».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63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/>
          <a:lstStyle/>
          <a:p>
            <a:pPr algn="ctr"/>
            <a:r>
              <a:rPr lang="ru-RU" dirty="0" smtClean="0"/>
              <a:t>Религиозные фанаты.</a:t>
            </a:r>
            <a:endParaRPr lang="ru-RU" dirty="0"/>
          </a:p>
        </p:txBody>
      </p:sp>
      <p:pic>
        <p:nvPicPr>
          <p:cNvPr id="1026" name="Picture 2" descr="C:\Users\1\Downloads\иранские религиозные фана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40760" cy="4155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Правовой фанатизм.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Расовый фанатизм.</a:t>
            </a:r>
            <a:endParaRPr lang="ru-RU" dirty="0"/>
          </a:p>
        </p:txBody>
      </p:sp>
      <p:pic>
        <p:nvPicPr>
          <p:cNvPr id="2050" name="Picture 2" descr="C:\Users\1\Downloads\ници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24000"/>
            <a:ext cx="7200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Классный час на тему: «Не сотвори себе кумира».</a:t>
            </a:r>
          </a:p>
          <a:p>
            <a:r>
              <a:rPr lang="ru-RU" dirty="0" smtClean="0"/>
              <a:t>Цель: данная тема нацелена на то, чтоб ученики поняли, что каждый из них индивидуальность;</a:t>
            </a:r>
          </a:p>
          <a:p>
            <a:r>
              <a:rPr lang="ru-RU" dirty="0" smtClean="0"/>
              <a:t>Развивать духовно-нравственное воспитание:</a:t>
            </a:r>
          </a:p>
          <a:p>
            <a:r>
              <a:rPr lang="ru-RU" dirty="0" smtClean="0"/>
              <a:t>Задачи: познакомить учащихся с понятием «фанатизм», «виды фанатизма», «фанаты».</a:t>
            </a:r>
          </a:p>
          <a:p>
            <a:r>
              <a:rPr lang="ru-RU" dirty="0" smtClean="0"/>
              <a:t>Развитие самоуважения и чувство собственной значимости</a:t>
            </a:r>
          </a:p>
          <a:p>
            <a:r>
              <a:rPr lang="ru-RU" dirty="0" smtClean="0"/>
              <a:t>Развитие самооценки и эмоционально-ценностной сферы учащихся.</a:t>
            </a:r>
          </a:p>
          <a:p>
            <a:r>
              <a:rPr lang="ru-RU" dirty="0" smtClean="0"/>
              <a:t>Подготовительная работа: Отобрать интересные факты, документальные фильмы, создание презентации.</a:t>
            </a:r>
          </a:p>
          <a:p>
            <a:r>
              <a:rPr lang="ru-RU" dirty="0" smtClean="0"/>
              <a:t>Оборудование: компьютер, экран, проектор, презентация, текст.</a:t>
            </a:r>
          </a:p>
          <a:p>
            <a:r>
              <a:rPr lang="ru-RU" dirty="0" smtClean="0"/>
              <a:t>Форма проведения:</a:t>
            </a:r>
          </a:p>
          <a:p>
            <a:r>
              <a:rPr lang="ru-RU" dirty="0" smtClean="0"/>
              <a:t>Поисковые;</a:t>
            </a:r>
          </a:p>
          <a:p>
            <a:r>
              <a:rPr lang="ru-RU" dirty="0" smtClean="0"/>
              <a:t>Дискуссионные.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96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Фанатизм здорового питания.</a:t>
            </a:r>
            <a:endParaRPr lang="ru-RU" dirty="0"/>
          </a:p>
        </p:txBody>
      </p:sp>
      <p:pic>
        <p:nvPicPr>
          <p:cNvPr id="1027" name="Picture 3" descr="C:\Users\1\Downloads\овощи и фрук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82296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Фанаты Димы Билана.</a:t>
            </a:r>
            <a:endParaRPr lang="ru-RU" dirty="0"/>
          </a:p>
        </p:txBody>
      </p:sp>
      <p:pic>
        <p:nvPicPr>
          <p:cNvPr id="2051" name="Picture 3" descr="C:\Users\1\Downloads\f_9883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6805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 выступлении Димы Билана.</a:t>
            </a:r>
            <a:endParaRPr lang="ru-RU" dirty="0"/>
          </a:p>
        </p:txBody>
      </p:sp>
      <p:pic>
        <p:nvPicPr>
          <p:cNvPr id="2050" name="Picture 2" descr="C:\Users\1\Desktop\Плющенко\DSC_0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04856" cy="512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Фанаты Майкла Джексона.</a:t>
            </a:r>
            <a:endParaRPr lang="ru-RU" dirty="0"/>
          </a:p>
        </p:txBody>
      </p:sp>
      <p:pic>
        <p:nvPicPr>
          <p:cNvPr id="3075" name="Picture 3" descr="C:\Users\1\Downloads\фанаты-Майкла-Джексон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33670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Фанаты Виктора </a:t>
            </a:r>
            <a:r>
              <a:rPr lang="ru-RU" dirty="0" err="1" smtClean="0"/>
              <a:t>Цоя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1\Download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85912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Фанаты Виктора </a:t>
            </a:r>
            <a:r>
              <a:rPr lang="ru-RU" dirty="0" err="1" smtClean="0"/>
              <a:t>Цоя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 descr="C:\Users\1\Downloads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лющенко\DSC_0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8" cy="53147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выступлении Евгения </a:t>
            </a:r>
            <a:r>
              <a:rPr lang="ru-RU" dirty="0" err="1" smtClean="0"/>
              <a:t>Плющенко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мы – поклонники или фанаты?</a:t>
            </a:r>
            <a:endParaRPr lang="ru-RU" dirty="0"/>
          </a:p>
        </p:txBody>
      </p:sp>
      <p:pic>
        <p:nvPicPr>
          <p:cNvPr id="1026" name="Picture 2" descr="C:\Users\1\Desktop\Плющенко\DSC_0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18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Фанаты «ЦСКА».</a:t>
            </a:r>
            <a:endParaRPr lang="ru-RU" dirty="0"/>
          </a:p>
        </p:txBody>
      </p:sp>
      <p:pic>
        <p:nvPicPr>
          <p:cNvPr id="5122" name="Picture 2" descr="C:\Users\1\Downloads\0_74d97_40c2b5f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524000"/>
            <a:ext cx="734481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Фанаты «Зенита».</a:t>
            </a:r>
            <a:endParaRPr lang="ru-RU" dirty="0"/>
          </a:p>
        </p:txBody>
      </p:sp>
      <p:pic>
        <p:nvPicPr>
          <p:cNvPr id="6146" name="Picture 2" descr="C:\Users\1\Downloads\46388439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85912"/>
            <a:ext cx="7128792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Содержание классного часа.</a:t>
            </a:r>
          </a:p>
          <a:p>
            <a:r>
              <a:rPr lang="ru-RU" dirty="0" smtClean="0"/>
              <a:t>Фанатик, любой человек, который с жаром говорит о вещах, нам безразличных. (Лоренс Питер).</a:t>
            </a:r>
          </a:p>
          <a:p>
            <a:r>
              <a:rPr lang="ru-RU" dirty="0" smtClean="0"/>
              <a:t>Фанатизм-это когда удваиваются усилия, потеряв из виду цель. (Джордж </a:t>
            </a:r>
            <a:r>
              <a:rPr lang="ru-RU" dirty="0" err="1" smtClean="0"/>
              <a:t>Сантаяна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Организационный момент: Сегодня стало модным входить в различные фан-клубы. Фанатизм всё прочнее закрепляется в нашей жизни. Одни называют это безобидным хобби, другим же кажется это психическим расстройством. Ребята, а как вы считаете, что называется фанатизмом? (Слушаю примерные ответы учащихся). Далее предлагают прочитать на слайде определение фанатизма.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4863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Фанаты «Спартака».</a:t>
            </a:r>
            <a:endParaRPr lang="ru-RU" dirty="0"/>
          </a:p>
        </p:txBody>
      </p:sp>
      <p:pic>
        <p:nvPicPr>
          <p:cNvPr id="4098" name="Picture 2" descr="C:\Users\1\Downloads\cb720b7b26456b3ee31665db7ed04e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05000"/>
            <a:ext cx="6624736" cy="404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цитата из библии ,одна из заповедей Моисея.</a:t>
            </a:r>
          </a:p>
          <a:p>
            <a:r>
              <a:rPr lang="ru-RU" dirty="0" smtClean="0"/>
              <a:t>Употребляется в значении не поклоняйся слепо кому</a:t>
            </a:r>
            <a:r>
              <a:rPr lang="ru-RU" dirty="0"/>
              <a:t>,</a:t>
            </a:r>
            <a:r>
              <a:rPr lang="ru-RU" dirty="0" smtClean="0"/>
              <a:t> чему либо, как идолу.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сотвори себе кумира.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57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«Фанатизм-это эмоциональное проявление характеризуется чрезмерным рвением, энтузиазмом, одержимостью, слепой верой в правоту своих убеждений, в превосходство своего обожания и его последователей».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61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ru-RU" dirty="0" smtClean="0"/>
              <a:t>Предлагаю учащимся послушать об истории возникновения фанатизма. </a:t>
            </a:r>
          </a:p>
          <a:p>
            <a:r>
              <a:rPr lang="ru-RU" dirty="0" smtClean="0"/>
              <a:t>Первоначально в культуре древнего общества феномен фанатизма осмысливается, как религиозный. Со временем культовый характер понятия «фанатизм» был утрачен и термин трансформировался в универсальное понятие. В результате можно выделить несколько видов фанатизма.</a:t>
            </a:r>
          </a:p>
          <a:p>
            <a:r>
              <a:rPr lang="ru-RU" dirty="0" smtClean="0"/>
              <a:t>Прошу учащихся назвать виды фанатизма на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71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Религиозный.</a:t>
            </a:r>
          </a:p>
          <a:p>
            <a:r>
              <a:rPr lang="ru-RU" dirty="0" smtClean="0"/>
              <a:t>Политический.</a:t>
            </a:r>
          </a:p>
          <a:p>
            <a:r>
              <a:rPr lang="ru-RU" dirty="0" smtClean="0"/>
              <a:t>Правовой.</a:t>
            </a:r>
          </a:p>
          <a:p>
            <a:r>
              <a:rPr lang="ru-RU" dirty="0" smtClean="0"/>
              <a:t>Расовый.</a:t>
            </a:r>
          </a:p>
          <a:p>
            <a:r>
              <a:rPr lang="ru-RU" dirty="0" smtClean="0"/>
              <a:t>Фанатизм долга.</a:t>
            </a:r>
          </a:p>
          <a:p>
            <a:r>
              <a:rPr lang="ru-RU" dirty="0" smtClean="0"/>
              <a:t>Фанатизм в искусстве.</a:t>
            </a:r>
          </a:p>
          <a:p>
            <a:r>
              <a:rPr lang="ru-RU" dirty="0" smtClean="0"/>
              <a:t>Спортивный.</a:t>
            </a:r>
          </a:p>
          <a:p>
            <a:r>
              <a:rPr lang="ru-RU" dirty="0" smtClean="0"/>
              <a:t>Фанатизм здоровья.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фанатизма: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r>
              <a:rPr lang="ru-RU" dirty="0" smtClean="0"/>
              <a:t>А теперь давайте разберёмся кто в первую очередь склонен к фанатизму.</a:t>
            </a:r>
          </a:p>
          <a:p>
            <a:r>
              <a:rPr lang="ru-RU" dirty="0" smtClean="0"/>
              <a:t>Впечатлительные, эмоциональные и неуверенные в себе люди.</a:t>
            </a:r>
          </a:p>
          <a:p>
            <a:r>
              <a:rPr lang="ru-RU" dirty="0" smtClean="0"/>
              <a:t>А кто самые впечатлительные и эмоциональные?(Слушаю ответы детей).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5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Почему же это происходит? Психика  подростка устроена таким образом, что он не может находиться в изоляции и неизбежно стремится войти в той или иной коллектив. Ребята, в каких секциях и кружках вы занимаетесь. Вам интересно этим заниматься? (Ответы детей).</a:t>
            </a:r>
          </a:p>
          <a:p>
            <a:r>
              <a:rPr lang="ru-RU" dirty="0" smtClean="0"/>
              <a:t>Я очень рада, что кому из вас интересно, но мы слышали и отрицательные ответы. Тогда я предлагаю другие варианты:</a:t>
            </a:r>
          </a:p>
          <a:p>
            <a:r>
              <a:rPr lang="ru-RU" dirty="0" smtClean="0"/>
              <a:t>Обрить голову, надеть чёрную куртку.</a:t>
            </a:r>
          </a:p>
          <a:p>
            <a:pPr marL="0" indent="0">
              <a:buNone/>
            </a:pPr>
            <a:r>
              <a:rPr lang="ru-RU" dirty="0" smtClean="0"/>
              <a:t>Ответы детей.(Эффектно).</a:t>
            </a:r>
          </a:p>
          <a:p>
            <a:r>
              <a:rPr lang="ru-RU" dirty="0" smtClean="0"/>
              <a:t>Порвать любого, кто усомнится в таланте любимого певца или актёра.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тветы.(Круто).</a:t>
            </a:r>
          </a:p>
          <a:p>
            <a:r>
              <a:rPr lang="ru-RU" dirty="0" smtClean="0"/>
              <a:t>Сдирать шарфы с символикой враждебного клуба.</a:t>
            </a:r>
          </a:p>
          <a:p>
            <a:pPr marL="0" indent="0">
              <a:buNone/>
            </a:pPr>
            <a:r>
              <a:rPr lang="ru-RU" dirty="0" smtClean="0"/>
              <a:t>Ответы детей.(Прикольно).</a:t>
            </a:r>
          </a:p>
        </p:txBody>
      </p:sp>
    </p:spTree>
    <p:extLst>
      <p:ext uri="{BB962C8B-B14F-4D97-AF65-F5344CB8AC3E}">
        <p14:creationId xmlns:p14="http://schemas.microsoft.com/office/powerpoint/2010/main" val="5845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 сейчас я предлагаю прослушать тексты и определить виды фанатизма.</a:t>
            </a:r>
          </a:p>
          <a:p>
            <a:r>
              <a:rPr lang="ru-RU" dirty="0" smtClean="0"/>
              <a:t>«Ради нашего гуру я на всё пойду, самого себя в жертву принесу, ничего не пожалею, а если кто против слово скажет-жестоко покараю»!-кричит, копотя себя в грудь, на собрании секты один из её последователей, а остальные сектанты вторят ему как загипнотизированные. </a:t>
            </a:r>
          </a:p>
          <a:p>
            <a:r>
              <a:rPr lang="ru-RU" dirty="0" smtClean="0"/>
              <a:t>Ответы детей.(религиозный).</a:t>
            </a:r>
          </a:p>
          <a:p>
            <a:r>
              <a:rPr lang="ru-RU" dirty="0" smtClean="0"/>
              <a:t>«наша семья должна питаться только овощами и хлебом, никаких животных продуктов, ибо мясо, яйца и молоко-яд, не приносящий организму ничего, кроме вреда. Если кто-то из вас осмелится меня ослушаться, тот мне не семья. Из дома выгоню». Возмущенно говорит женщина своим домочадцам. </a:t>
            </a:r>
          </a:p>
          <a:p>
            <a:r>
              <a:rPr lang="ru-RU" dirty="0" smtClean="0"/>
              <a:t>Ответы детей.(Фанатизм здоровой пищи).</a:t>
            </a:r>
          </a:p>
          <a:p>
            <a:r>
              <a:rPr lang="ru-RU" dirty="0" smtClean="0"/>
              <a:t>«Маша, я больше не хочу жить. Завтра выпрыгну из окна, мой любимый актер ответил на моё письмо, сказав, что мы с ним можем переписываться, но никогда не будем встречаться, потому что несерьёзно и у него есть девушка»-говорит одна подружка-подросток другой.</a:t>
            </a:r>
          </a:p>
          <a:p>
            <a:r>
              <a:rPr lang="ru-RU" dirty="0" smtClean="0"/>
              <a:t>Ответы детей.(эстетический фанатизм).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810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558</TotalTime>
  <Words>1553</Words>
  <Application>Microsoft Office PowerPoint</Application>
  <PresentationFormat>Экран (4:3)</PresentationFormat>
  <Paragraphs>106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Не сотвори себе кумира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фанатизма: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Религиозные фанаты.</vt:lpstr>
      <vt:lpstr>Правовой фанатизм.</vt:lpstr>
      <vt:lpstr>Расовый фанатизм.</vt:lpstr>
      <vt:lpstr>Фанатизм здорового питания.</vt:lpstr>
      <vt:lpstr>Фанаты Димы Билана.</vt:lpstr>
      <vt:lpstr>На выступлении Димы Билана.</vt:lpstr>
      <vt:lpstr>Фанаты Майкла Джексона.</vt:lpstr>
      <vt:lpstr>Фанаты Виктора Цоя.</vt:lpstr>
      <vt:lpstr>Фанаты Виктора Цоя.</vt:lpstr>
      <vt:lpstr>На выступлении Евгения Плющенко.</vt:lpstr>
      <vt:lpstr>Кто мы – поклонники или фанаты?</vt:lpstr>
      <vt:lpstr>Фанаты «ЦСКА».</vt:lpstr>
      <vt:lpstr>Фанаты «Зенита».</vt:lpstr>
      <vt:lpstr>Фанаты «Спартака».</vt:lpstr>
      <vt:lpstr>Не сотвори себе кумира.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сотвори себе кумира</dc:title>
  <dc:creator>1</dc:creator>
  <cp:lastModifiedBy>user</cp:lastModifiedBy>
  <cp:revision>54</cp:revision>
  <dcterms:created xsi:type="dcterms:W3CDTF">2012-04-27T10:51:34Z</dcterms:created>
  <dcterms:modified xsi:type="dcterms:W3CDTF">2013-04-03T11:15:58Z</dcterms:modified>
</cp:coreProperties>
</file>