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FFFF00"/>
    <a:srgbClr val="006600"/>
    <a:srgbClr val="FF3300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78" y="-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F3296-813C-4F46-AE58-E98CF85172C5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87D552-49CD-485C-9D8D-54792223D63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F3296-813C-4F46-AE58-E98CF85172C5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7D552-49CD-485C-9D8D-54792223D6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F3296-813C-4F46-AE58-E98CF85172C5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7D552-49CD-485C-9D8D-54792223D6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D6F3296-813C-4F46-AE58-E98CF85172C5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787D552-49CD-485C-9D8D-54792223D63B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F3296-813C-4F46-AE58-E98CF85172C5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7D552-49CD-485C-9D8D-54792223D63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F3296-813C-4F46-AE58-E98CF85172C5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7D552-49CD-485C-9D8D-54792223D63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7D552-49CD-485C-9D8D-54792223D63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F3296-813C-4F46-AE58-E98CF85172C5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F3296-813C-4F46-AE58-E98CF85172C5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7D552-49CD-485C-9D8D-54792223D63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F3296-813C-4F46-AE58-E98CF85172C5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7D552-49CD-485C-9D8D-54792223D6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D6F3296-813C-4F46-AE58-E98CF85172C5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87D552-49CD-485C-9D8D-54792223D63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F3296-813C-4F46-AE58-E98CF85172C5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87D552-49CD-485C-9D8D-54792223D63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D6F3296-813C-4F46-AE58-E98CF85172C5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787D552-49CD-485C-9D8D-54792223D63B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61048"/>
            <a:ext cx="6400800" cy="22322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3240359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006600"/>
                </a:solidFill>
              </a:rPr>
              <a:t>На златом крыльце сидели: </a:t>
            </a:r>
            <a:br>
              <a:rPr lang="ru-RU" sz="3200" b="1" i="1" dirty="0" smtClean="0">
                <a:solidFill>
                  <a:srgbClr val="006600"/>
                </a:solidFill>
              </a:rPr>
            </a:br>
            <a:r>
              <a:rPr lang="ru-RU" sz="3200" b="1" i="1" dirty="0" smtClean="0">
                <a:solidFill>
                  <a:srgbClr val="006600"/>
                </a:solidFill>
              </a:rPr>
              <a:t>Царь, царевич, король, королевич, </a:t>
            </a:r>
            <a:br>
              <a:rPr lang="ru-RU" sz="3200" b="1" i="1" dirty="0" smtClean="0">
                <a:solidFill>
                  <a:srgbClr val="006600"/>
                </a:solidFill>
              </a:rPr>
            </a:br>
            <a:r>
              <a:rPr lang="ru-RU" sz="3200" b="1" i="1" dirty="0" smtClean="0">
                <a:solidFill>
                  <a:srgbClr val="006600"/>
                </a:solidFill>
              </a:rPr>
              <a:t>Сапожник, портной -  </a:t>
            </a:r>
            <a:br>
              <a:rPr lang="ru-RU" sz="3200" b="1" i="1" dirty="0" smtClean="0">
                <a:solidFill>
                  <a:srgbClr val="006600"/>
                </a:solidFill>
              </a:rPr>
            </a:br>
            <a:r>
              <a:rPr lang="ru-RU" sz="3200" b="1" i="1" dirty="0" smtClean="0">
                <a:solidFill>
                  <a:srgbClr val="006600"/>
                </a:solidFill>
              </a:rPr>
              <a:t>Кто ты будешь такой? </a:t>
            </a:r>
            <a:br>
              <a:rPr lang="ru-RU" sz="3200" b="1" i="1" dirty="0" smtClean="0">
                <a:solidFill>
                  <a:srgbClr val="006600"/>
                </a:solidFill>
              </a:rPr>
            </a:br>
            <a:r>
              <a:rPr lang="ru-RU" sz="3200" b="1" i="1" dirty="0" smtClean="0">
                <a:solidFill>
                  <a:srgbClr val="006600"/>
                </a:solidFill>
              </a:rPr>
              <a:t>Говори поскорей, </a:t>
            </a:r>
            <a:br>
              <a:rPr lang="ru-RU" sz="3200" b="1" i="1" dirty="0" smtClean="0">
                <a:solidFill>
                  <a:srgbClr val="006600"/>
                </a:solidFill>
              </a:rPr>
            </a:br>
            <a:r>
              <a:rPr lang="ru-RU" sz="3200" b="1" i="1" dirty="0" smtClean="0">
                <a:solidFill>
                  <a:srgbClr val="006600"/>
                </a:solidFill>
              </a:rPr>
              <a:t>Не задерживай  </a:t>
            </a:r>
            <a:br>
              <a:rPr lang="ru-RU" sz="3200" b="1" i="1" dirty="0" smtClean="0">
                <a:solidFill>
                  <a:srgbClr val="006600"/>
                </a:solidFill>
              </a:rPr>
            </a:br>
            <a:r>
              <a:rPr lang="ru-RU" sz="3200" b="1" i="1" dirty="0" smtClean="0">
                <a:solidFill>
                  <a:srgbClr val="006600"/>
                </a:solidFill>
              </a:rPr>
              <a:t>Добрых и честных людей!</a:t>
            </a:r>
            <a:endParaRPr lang="ru-RU" sz="3200" b="1" i="1" dirty="0">
              <a:solidFill>
                <a:srgbClr val="0066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645024"/>
            <a:ext cx="4572000" cy="304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249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rgbClr val="3399FF"/>
          </a:solidFill>
        </p:spPr>
        <p:txBody>
          <a:bodyPr/>
          <a:lstStyle/>
          <a:p>
            <a:r>
              <a:rPr lang="ru-RU" dirty="0" smtClean="0"/>
              <a:t>Раз, два, три, четыре, пять я иду…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88840"/>
            <a:ext cx="5272586" cy="296583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331720"/>
            <a:ext cx="1651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806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119312"/>
            <a:ext cx="5205561" cy="403487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rgbClr val="3399FF"/>
          </a:solidFill>
        </p:spPr>
        <p:txBody>
          <a:bodyPr>
            <a:normAutofit/>
          </a:bodyPr>
          <a:lstStyle/>
          <a:p>
            <a:r>
              <a:rPr lang="ru-RU" sz="3600" dirty="0" smtClean="0"/>
              <a:t>Играли дети возле школы, похожие на этих детей, чуть старше этого возраста.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915850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968552"/>
          </a:xfrm>
        </p:spPr>
        <p:txBody>
          <a:bodyPr>
            <a:normAutofit/>
          </a:bodyPr>
          <a:lstStyle/>
          <a:p>
            <a:r>
              <a:rPr lang="ru-RU" dirty="0" smtClean="0"/>
              <a:t>Командир </a:t>
            </a:r>
            <a:r>
              <a:rPr lang="ru-RU" dirty="0"/>
              <a:t>взвода 677-го стрелкового полка 409-й стрелковой кировоградской дивизии 7-й гвардейской армии 2-го Украинского фронта, младший лейтенант Алексей Лебедев в ночь на 6 января 1945 года участвовал в бою за село Бела (36 км юго-восточнее чехословацкого города </a:t>
            </a:r>
            <a:r>
              <a:rPr lang="ru-RU" dirty="0" err="1" smtClean="0"/>
              <a:t>Нове</a:t>
            </a:r>
            <a:r>
              <a:rPr lang="ru-RU" dirty="0" smtClean="0"/>
              <a:t>-Замки). </a:t>
            </a:r>
            <a:r>
              <a:rPr lang="ru-RU" dirty="0"/>
              <a:t>В критический момент боя отважный офицер закрыл своим телом амбразуру пулемётного дзота гитлеровцев, который огнем препятствовал наступлению подразделения. Ценой жизни содействовал выполнению боевой задачи.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656184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ru-RU" b="1" dirty="0" smtClean="0"/>
              <a:t>                 </a:t>
            </a:r>
            <a:r>
              <a:rPr lang="ru-RU" sz="8900" b="1" dirty="0" smtClean="0">
                <a:solidFill>
                  <a:srgbClr val="FFFF00"/>
                </a:solidFill>
              </a:rPr>
              <a:t>П о д в и г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9197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219200"/>
          </a:xfrm>
          <a:solidFill>
            <a:srgbClr val="3399FF"/>
          </a:solidFill>
        </p:spPr>
        <p:txBody>
          <a:bodyPr/>
          <a:lstStyle/>
          <a:p>
            <a:r>
              <a:rPr lang="ru-RU" dirty="0"/>
              <a:t>Раз, два, три, четыре, пять я иду…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08146"/>
            <a:ext cx="7217602" cy="476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380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3399FF"/>
          </a:solidFill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Краски детства</a:t>
            </a:r>
            <a:endParaRPr lang="ru-RU" sz="6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3400772" cy="45343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508" y="2527828"/>
            <a:ext cx="4561935" cy="342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193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3399FF"/>
          </a:solidFill>
        </p:spPr>
        <p:txBody>
          <a:bodyPr/>
          <a:lstStyle/>
          <a:p>
            <a:r>
              <a:rPr lang="ru-RU" dirty="0"/>
              <a:t>Раз, два, три, четыре, пять я иду…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968" y="1988840"/>
            <a:ext cx="4381500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306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3399FF"/>
          </a:solidFill>
        </p:spPr>
        <p:txBody>
          <a:bodyPr/>
          <a:lstStyle/>
          <a:p>
            <a:r>
              <a:rPr lang="ru-RU" dirty="0" smtClean="0"/>
              <a:t>Край где я родился: моя Сибирь!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46" y="1508783"/>
            <a:ext cx="3762421" cy="50165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035" y="1508782"/>
            <a:ext cx="3762421" cy="501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376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66" y="1041190"/>
            <a:ext cx="8380897" cy="55561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rgbClr val="3399FF"/>
          </a:solidFill>
        </p:spPr>
        <p:txBody>
          <a:bodyPr>
            <a:normAutofit/>
          </a:bodyPr>
          <a:lstStyle/>
          <a:p>
            <a:pPr algn="ctr"/>
            <a:r>
              <a:rPr lang="ru-RU" sz="7200" dirty="0"/>
              <a:t>Инструкция</a:t>
            </a:r>
          </a:p>
        </p:txBody>
      </p:sp>
    </p:spTree>
    <p:extLst>
      <p:ext uri="{BB962C8B-B14F-4D97-AF65-F5344CB8AC3E}">
        <p14:creationId xmlns:p14="http://schemas.microsoft.com/office/powerpoint/2010/main" val="2036718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138</TotalTime>
  <Words>109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На златом крыльце сидели:  Царь, царевич, король, королевич,  Сапожник, портной -   Кто ты будешь такой?  Говори поскорей,  Не задерживай   Добрых и честных людей!</vt:lpstr>
      <vt:lpstr>Раз, два, три, четыре, пять я иду…</vt:lpstr>
      <vt:lpstr>Играли дети возле школы, похожие на этих детей, чуть старше этого возраста.</vt:lpstr>
      <vt:lpstr>                 П о д в и г </vt:lpstr>
      <vt:lpstr>Раз, два, три, четыре, пять я иду…</vt:lpstr>
      <vt:lpstr>Краски детства</vt:lpstr>
      <vt:lpstr>Раз, два, три, четыре, пять я иду…</vt:lpstr>
      <vt:lpstr>Край где я родился: моя Сибирь!</vt:lpstr>
      <vt:lpstr>Инструкция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 златом крыльце сидели:  Царь, царевич, король, королевич,  Сапожник, портной -   Кто ты будешь такой?  Говори поскорей,  Не задерживай   Добрых и честных людей!</dc:title>
  <dc:creator>Лисёнок</dc:creator>
  <cp:lastModifiedBy>Лисёнок</cp:lastModifiedBy>
  <cp:revision>9</cp:revision>
  <dcterms:created xsi:type="dcterms:W3CDTF">2013-03-14T12:39:23Z</dcterms:created>
  <dcterms:modified xsi:type="dcterms:W3CDTF">2013-04-09T12:00:38Z</dcterms:modified>
</cp:coreProperties>
</file>