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6BB5D8-D473-4660-A9A5-1917FE67ACC1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4FD9F7-68AB-4D8E-92D2-01F7D5057F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23\Downloads\&#1041;&#1077;&#1090;&#1093;&#1086;&#1074;&#1077;&#1085;%20-%20&#1051;&#1091;&#1085;&#1085;&#1072;&#1103;%20&#1057;&#1086;&#1085;&#1072;&#1090;&#1072;%20(mp3ostrov.com)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123\Downloads\&#1054;&#1076;&#1080;&#1085;&#1086;&#1082;&#1080;&#1081;%20&#1087;&#1072;&#1089;&#1090;&#1091;&#1093;%20(mp3ostrov.com)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676456" cy="208823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Классный 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Доброта 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нашей жизни»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068960"/>
            <a:ext cx="6984776" cy="3384376"/>
          </a:xfrm>
          <a:prstGeom prst="rect">
            <a:avLst/>
          </a:prstGeom>
        </p:spPr>
      </p:pic>
      <p:pic>
        <p:nvPicPr>
          <p:cNvPr id="6" name="Бетховен - Лунная Соната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Доброта - это умение сочувствовать и сострадать людям, видеть только хорошую и светлую сторону в личности человека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Ирина</a:t>
            </a:r>
            <a:r>
              <a:rPr lang="ru-RU" sz="2000" dirty="0" smtClean="0">
                <a:solidFill>
                  <a:schemeClr val="tx1"/>
                </a:solidFill>
              </a:rPr>
              <a:t>, 29 лет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Доброта </a:t>
            </a:r>
            <a:r>
              <a:rPr lang="ru-RU" sz="2000" dirty="0" smtClean="0">
                <a:solidFill>
                  <a:schemeClr val="tx1"/>
                </a:solidFill>
              </a:rPr>
              <a:t>- это когда человека принимаешь открыто и радушно.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Ольга</a:t>
            </a:r>
            <a:r>
              <a:rPr lang="ru-RU" sz="2000" dirty="0" smtClean="0">
                <a:solidFill>
                  <a:schemeClr val="tx1"/>
                </a:solidFill>
              </a:rPr>
              <a:t>, 24 </a:t>
            </a:r>
            <a:r>
              <a:rPr lang="ru-RU" sz="2000" dirty="0" smtClean="0">
                <a:solidFill>
                  <a:schemeClr val="tx1"/>
                </a:solidFill>
              </a:rPr>
              <a:t>года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Доброта - щедра, независтлива, она не ищет своего, она жертвенна.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Галина</a:t>
            </a:r>
            <a:r>
              <a:rPr lang="ru-RU" sz="2000" dirty="0" smtClean="0">
                <a:solidFill>
                  <a:schemeClr val="tx1"/>
                </a:solidFill>
              </a:rPr>
              <a:t>, 46 </a:t>
            </a:r>
            <a:r>
              <a:rPr lang="ru-RU" sz="2000" dirty="0" smtClean="0">
                <a:solidFill>
                  <a:schemeClr val="tx1"/>
                </a:solidFill>
              </a:rPr>
              <a:t>лет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Добрый человек - это тот, кто любит других людей, часто совсем незнакомых, больше, чем себя. Такой человек живет не для себя, а для других.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Геннадий</a:t>
            </a:r>
            <a:r>
              <a:rPr lang="ru-RU" sz="2000" dirty="0" smtClean="0">
                <a:solidFill>
                  <a:schemeClr val="tx1"/>
                </a:solidFill>
              </a:rPr>
              <a:t>, 42 года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Истоки доброты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4" name="Picture 4" descr="C:\Users\123\AppData\Local\Microsoft\Windows\Temporary Internet Files\Content.IE5\F3IMS2SX\MC9003825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312368" cy="38884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2348880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Отчий дом – начало больших надежд.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Ростки добра проявляются с детства…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C:\Users\123\AppData\Local\Microsoft\Windows\Temporary Internet Files\Content.IE5\3OLOKVV9\MC9000896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4864"/>
            <a:ext cx="388843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Добро должно быть с кулаками?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04056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Решим  проблему…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400800" cy="105273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988840"/>
            <a:ext cx="5616624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764704"/>
            <a:ext cx="7416824" cy="5688632"/>
          </a:xfrm>
          <a:prstGeom prst="rect">
            <a:avLst/>
          </a:prstGeom>
        </p:spPr>
      </p:pic>
      <p:pic>
        <p:nvPicPr>
          <p:cNvPr id="4" name="Одинокий пастух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2606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7776864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Добра Вам!!!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7704856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49</Words>
  <Application>Microsoft Office PowerPoint</Application>
  <PresentationFormat>Экран (4:3)</PresentationFormat>
  <Paragraphs>10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Классный час «Доброта в нашей жизни»</vt:lpstr>
      <vt:lpstr>Доброта - это умение сочувствовать и сострадать людям, видеть только хорошую и светлую сторону в личности человека.                                                                                Ирина, 29 лет  Доброта - это когда человека принимаешь открыто и радушно.                                                                                  Ольга, 24 года  Доброта - щедра, независтлива, она не ищет своего, она жертвенна.                                                                                      Галина, 46 лет  Добрый человек - это тот, кто любит других людей, часто совсем незнакомых, больше, чем себя. Такой человек живет не для себя, а для других.                                                                                    Геннадий, 42 года </vt:lpstr>
      <vt:lpstr>Истоки доброты</vt:lpstr>
      <vt:lpstr>Ростки добра проявляются с детства…</vt:lpstr>
      <vt:lpstr>Добро должно быть с кулаками?</vt:lpstr>
      <vt:lpstr>Решим  проблему…</vt:lpstr>
      <vt:lpstr>Слайд 7</vt:lpstr>
      <vt:lpstr>Слайд 8</vt:lpstr>
      <vt:lpstr>Добра Вам!!!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«Добро в нашей жизни»</dc:title>
  <dc:creator>ч5уне</dc:creator>
  <cp:lastModifiedBy>ч5уне</cp:lastModifiedBy>
  <cp:revision>11</cp:revision>
  <dcterms:created xsi:type="dcterms:W3CDTF">2012-04-20T14:09:22Z</dcterms:created>
  <dcterms:modified xsi:type="dcterms:W3CDTF">2012-04-20T15:51:21Z</dcterms:modified>
</cp:coreProperties>
</file>