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75" r:id="rId3"/>
    <p:sldId id="276" r:id="rId4"/>
    <p:sldId id="274" r:id="rId5"/>
    <p:sldId id="283" r:id="rId6"/>
    <p:sldId id="284" r:id="rId7"/>
    <p:sldId id="277" r:id="rId8"/>
    <p:sldId id="278" r:id="rId9"/>
    <p:sldId id="279" r:id="rId10"/>
    <p:sldId id="285" r:id="rId11"/>
    <p:sldId id="273" r:id="rId12"/>
    <p:sldId id="258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plit orient="vert" dir="in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404664"/>
            <a:ext cx="7321428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Устное народное творчество.</a:t>
            </a:r>
            <a:endParaRPr lang="ru-RU" sz="4400" b="1" dirty="0"/>
          </a:p>
        </p:txBody>
      </p:sp>
      <p:pic>
        <p:nvPicPr>
          <p:cNvPr id="4" name="Рисунок 3" descr="у н т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340768"/>
            <a:ext cx="3114675" cy="381642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Рисунок 4" descr="пр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340768"/>
            <a:ext cx="3347864" cy="357301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6" name="Рисунок 5" descr="мат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3143248"/>
            <a:ext cx="2214578" cy="3312368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643050"/>
            <a:ext cx="8153579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Загадки -это краткое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описание предмета, предлагаемое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разгадки.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4876" y="121442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357166"/>
            <a:ext cx="435125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1.Не огонь, а жжётся</a:t>
            </a:r>
            <a:r>
              <a:rPr lang="ru-RU" sz="2800" b="1" i="1" dirty="0" smtClean="0"/>
              <a:t>.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357166"/>
            <a:ext cx="558300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i="1" dirty="0" smtClean="0"/>
              <a:t>2.Какой месяц год начинает.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1714488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      е     к     а      б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 </a:t>
            </a:r>
            <a:r>
              <a:rPr lang="ru-RU" sz="2000" b="1" dirty="0" err="1" smtClean="0"/>
              <a:t>ь</a:t>
            </a:r>
            <a:endParaRPr lang="ru-RU" sz="20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1714488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      е     к     а      б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 </a:t>
            </a:r>
            <a:r>
              <a:rPr lang="ru-RU" sz="2000" b="1" dirty="0" err="1" smtClean="0"/>
              <a:t>ь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357166"/>
            <a:ext cx="705956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i="1" dirty="0" smtClean="0"/>
              <a:t>3.Белое покрывало на земле лежало.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27984" y="1700808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27984" y="1700808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571480"/>
            <a:ext cx="4500562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4.С горы на коне лечу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гору сам коня тащу.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714488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271462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а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к   и</a:t>
            </a:r>
            <a:endParaRPr lang="ru-RU" sz="24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121442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714488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271462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а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к   и</a:t>
            </a:r>
            <a:endParaRPr lang="ru-RU" sz="2400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428604"/>
            <a:ext cx="3214710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Рыбке в зиму жить тепло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Крыша – толстое стекло.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857356" y="1643050"/>
            <a:ext cx="5040560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НОГО ЗАХОЧЕ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Ь,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ЕДНЕЕ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ОТЕРЯЕ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114298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271462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а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к   и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314324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   е    </a:t>
            </a:r>
            <a:r>
              <a:rPr lang="ru-RU" sz="2400" b="1" dirty="0" err="1" smtClean="0"/>
              <a:t>д</a:t>
            </a:r>
            <a:endParaRPr lang="ru-RU" sz="24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114298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64305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271462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а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к   и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314324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   е    </a:t>
            </a:r>
            <a:r>
              <a:rPr lang="ru-RU" sz="2400" b="1" dirty="0" err="1" smtClean="0"/>
              <a:t>д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571480"/>
            <a:ext cx="3412537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i="1" dirty="0" smtClean="0"/>
              <a:t>6.Белая морковка</a:t>
            </a:r>
          </a:p>
          <a:p>
            <a:r>
              <a:rPr lang="ru-RU" sz="3200" b="1" i="1" dirty="0" smtClean="0"/>
              <a:t> зимой растёт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114298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271462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а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к   и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314324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   е    </a:t>
            </a:r>
            <a:r>
              <a:rPr lang="ru-RU" sz="2400" b="1" dirty="0" err="1" smtClean="0"/>
              <a:t>д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364331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о    с     у     л    </a:t>
            </a:r>
            <a:r>
              <a:rPr lang="ru-RU" sz="2400" b="1" dirty="0" err="1" smtClean="0"/>
              <a:t>ь</a:t>
            </a:r>
            <a:r>
              <a:rPr lang="ru-RU" sz="2400" b="1" dirty="0" smtClean="0"/>
              <a:t>    к    а</a:t>
            </a:r>
            <a:endParaRPr lang="ru-RU" sz="24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114298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з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а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21455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г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271462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а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к   и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314324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   е    </a:t>
            </a:r>
            <a:r>
              <a:rPr lang="ru-RU" sz="2400" b="1" dirty="0" err="1" smtClean="0"/>
              <a:t>д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364331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о    с     у     л    </a:t>
            </a:r>
            <a:r>
              <a:rPr lang="ru-RU" sz="2400" b="1" dirty="0" err="1" smtClean="0"/>
              <a:t>ь</a:t>
            </a:r>
            <a:r>
              <a:rPr lang="ru-RU" sz="2400" b="1" dirty="0" smtClean="0"/>
              <a:t>    к    а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285728"/>
            <a:ext cx="659590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7.</a:t>
            </a:r>
            <a:r>
              <a:rPr lang="ru-RU" sz="3200" b="1" i="1" dirty="0" smtClean="0"/>
              <a:t>Скатерть белая весь мир одела.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9450" y="1142982"/>
          <a:ext cx="4638698" cy="3500462"/>
        </p:xfrm>
        <a:graphic>
          <a:graphicData uri="http://schemas.openxmlformats.org/drawingml/2006/table">
            <a:tbl>
              <a:tblPr/>
              <a:tblGrid>
                <a:gridCol w="454070"/>
                <a:gridCol w="459514"/>
                <a:gridCol w="474759"/>
                <a:gridCol w="460603"/>
                <a:gridCol w="463870"/>
                <a:gridCol w="459514"/>
                <a:gridCol w="468225"/>
                <a:gridCol w="474759"/>
                <a:gridCol w="459514"/>
                <a:gridCol w="463870"/>
              </a:tblGrid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7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1142984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1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643051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2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14311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3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264318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4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5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643314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6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414338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 Black" pitchFamily="34" charset="0"/>
              </a:rPr>
              <a:t>7</a:t>
            </a:r>
            <a:endParaRPr lang="ru-RU" sz="1000" b="1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1142984"/>
            <a:ext cx="2373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   о 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       </a:t>
            </a:r>
            <a:r>
              <a:rPr lang="ru-RU" sz="2000" b="1" dirty="0" err="1" smtClean="0">
                <a:solidFill>
                  <a:srgbClr val="FF0000"/>
                </a:solidFill>
              </a:rPr>
              <a:t>з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984" y="170080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Д      е     к    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    б  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ь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213285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е    </a:t>
            </a:r>
            <a:r>
              <a:rPr lang="ru-RU" sz="2400" b="1" dirty="0" smtClean="0">
                <a:solidFill>
                  <a:srgbClr val="FF0000"/>
                </a:solidFill>
              </a:rPr>
              <a:t>г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43570" y="271462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 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к   и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20072" y="314096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   е    </a:t>
            </a:r>
            <a:r>
              <a:rPr lang="ru-RU" sz="2400" b="1" dirty="0" err="1" smtClean="0">
                <a:solidFill>
                  <a:srgbClr val="FF0000"/>
                </a:solidFill>
              </a:rPr>
              <a:t>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9872" y="364502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   о    с     у     л    </a:t>
            </a:r>
            <a:r>
              <a:rPr lang="ru-RU" sz="2400" b="1" dirty="0" err="1" smtClean="0"/>
              <a:t>ь</a:t>
            </a:r>
            <a:r>
              <a:rPr lang="ru-RU" sz="2400" b="1" dirty="0" smtClean="0"/>
              <a:t>    </a:t>
            </a:r>
            <a:r>
              <a:rPr lang="ru-RU" sz="2400" b="1" dirty="0" smtClean="0">
                <a:solidFill>
                  <a:srgbClr val="FF0000"/>
                </a:solidFill>
              </a:rPr>
              <a:t>к</a:t>
            </a:r>
            <a:r>
              <a:rPr lang="ru-RU" sz="2400" b="1" dirty="0" smtClean="0"/>
              <a:t>    а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421481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     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     м   а</a:t>
            </a:r>
            <a:endParaRPr lang="ru-RU" sz="24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71472" y="714356"/>
            <a:ext cx="7963248" cy="54476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Вывод: 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устное народное творчество учит нас любить Родину и её культуру,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обогащает нашу речь, делает речь выразительной, учит нас думать и мыслить.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276872"/>
            <a:ext cx="6543907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Дайте отчёт и оценку своей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работе.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492896"/>
            <a:ext cx="5782289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1000108"/>
            <a:ext cx="3929090" cy="714380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Фольклор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714620"/>
            <a:ext cx="1656184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4286256"/>
            <a:ext cx="1656184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4286256"/>
            <a:ext cx="1656184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284984"/>
            <a:ext cx="1852828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Поговорки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284984"/>
            <a:ext cx="1656184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Былины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2780928"/>
            <a:ext cx="2214578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Скороговорки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2" idx="2"/>
            <a:endCxn id="6" idx="0"/>
          </p:cNvCxnSpPr>
          <p:nvPr/>
        </p:nvCxnSpPr>
        <p:spPr>
          <a:xfrm rot="5400000">
            <a:off x="3017654" y="1766357"/>
            <a:ext cx="1570496" cy="146675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  <a:endCxn id="7" idx="0"/>
          </p:cNvCxnSpPr>
          <p:nvPr/>
        </p:nvCxnSpPr>
        <p:spPr>
          <a:xfrm rot="16200000" flipH="1">
            <a:off x="4398962" y="1851806"/>
            <a:ext cx="1570496" cy="129585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3" idx="0"/>
          </p:cNvCxnSpPr>
          <p:nvPr/>
        </p:nvCxnSpPr>
        <p:spPr>
          <a:xfrm rot="5400000">
            <a:off x="2360700" y="539039"/>
            <a:ext cx="1000132" cy="335103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2"/>
            <a:endCxn id="8" idx="0"/>
          </p:cNvCxnSpPr>
          <p:nvPr/>
        </p:nvCxnSpPr>
        <p:spPr>
          <a:xfrm rot="16200000" flipH="1">
            <a:off x="5681854" y="568915"/>
            <a:ext cx="1066440" cy="335758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 rot="5400000">
            <a:off x="2979372" y="2756707"/>
            <a:ext cx="2599129" cy="51469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</p:cNvCxnSpPr>
          <p:nvPr/>
        </p:nvCxnSpPr>
        <p:spPr>
          <a:xfrm rot="16200000" flipH="1">
            <a:off x="3483423" y="2767346"/>
            <a:ext cx="2599128" cy="4934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500430" y="5286388"/>
            <a:ext cx="2000264" cy="554974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2" idx="2"/>
            <a:endCxn id="27" idx="0"/>
          </p:cNvCxnSpPr>
          <p:nvPr/>
        </p:nvCxnSpPr>
        <p:spPr>
          <a:xfrm rot="5400000">
            <a:off x="2732472" y="3482579"/>
            <a:ext cx="3571900" cy="3571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1412776"/>
            <a:ext cx="7164288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1.Пословицы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поговорки.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2.Загадки.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3.Диалог.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643050"/>
            <a:ext cx="7285328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Поговорки -это яркие,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меткие народные выражения.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00174"/>
            <a:ext cx="7753405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Пословицы -это краткое,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мудрое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изречение,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которое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содержит поучительный смысл.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44824"/>
            <a:ext cx="7533922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Пословицы и поговорки- это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мудрые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суждения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о людях,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о жизни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636834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Игра «Собери пословицу».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124744"/>
            <a:ext cx="58373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Знания на плечи не давят.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716253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Азбука к мудрости ступенька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3068960"/>
            <a:ext cx="484350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Хлеб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всему голова.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005064"/>
            <a:ext cx="754847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Друга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ищи , а найдёшь береги.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013176"/>
            <a:ext cx="79003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Мороз не велик ,да стоять не велит.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5949280"/>
            <a:ext cx="878497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Хлеб- батюшка , а водица – матушка.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980728"/>
            <a:ext cx="470090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Составь поговорку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2276872"/>
            <a:ext cx="572310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душа, в, душу, живут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645024"/>
            <a:ext cx="496789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Живут душа в душу.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1072</Words>
  <Application>Microsoft Office PowerPoint</Application>
  <PresentationFormat>Экран (4:3)</PresentationFormat>
  <Paragraphs>675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цц</dc:creator>
  <cp:lastModifiedBy>цц</cp:lastModifiedBy>
  <cp:revision>27</cp:revision>
  <dcterms:created xsi:type="dcterms:W3CDTF">2012-02-16T08:29:16Z</dcterms:created>
  <dcterms:modified xsi:type="dcterms:W3CDTF">2012-02-20T09:05:21Z</dcterms:modified>
</cp:coreProperties>
</file>