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018368"/>
        <c:axId val="110310528"/>
      </c:barChart>
      <c:catAx>
        <c:axId val="9501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310528"/>
        <c:crosses val="autoZero"/>
        <c:auto val="1"/>
        <c:lblAlgn val="ctr"/>
        <c:lblOffset val="100"/>
        <c:noMultiLvlLbl val="0"/>
      </c:catAx>
      <c:valAx>
        <c:axId val="110310528"/>
        <c:scaling>
          <c:orientation val="minMax"/>
          <c:max val="20"/>
          <c:min val="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95018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Постоянно</c:v>
                </c:pt>
                <c:pt idx="1">
                  <c:v>Иногда</c:v>
                </c:pt>
                <c:pt idx="2">
                  <c:v>Никогда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182336"/>
        <c:axId val="105183872"/>
      </c:barChart>
      <c:catAx>
        <c:axId val="10518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05183872"/>
        <c:crosses val="autoZero"/>
        <c:auto val="1"/>
        <c:lblAlgn val="ctr"/>
        <c:lblOffset val="100"/>
        <c:noMultiLvlLbl val="0"/>
      </c:catAx>
      <c:valAx>
        <c:axId val="105183872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18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Безграничная</c:v>
                </c:pt>
                <c:pt idx="2">
                  <c:v>Сдержанная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Безграничная</c:v>
                </c:pt>
                <c:pt idx="2">
                  <c:v>Сдержанная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3"/>
                <c:pt idx="0">
                  <c:v>Безграничная</c:v>
                </c:pt>
                <c:pt idx="2">
                  <c:v>Сдержанная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118848"/>
        <c:axId val="33475200"/>
      </c:barChart>
      <c:catAx>
        <c:axId val="33118848"/>
        <c:scaling>
          <c:orientation val="minMax"/>
        </c:scaling>
        <c:delete val="0"/>
        <c:axPos val="b"/>
        <c:majorTickMark val="out"/>
        <c:minorTickMark val="none"/>
        <c:tickLblPos val="nextTo"/>
        <c:crossAx val="33475200"/>
        <c:crosses val="autoZero"/>
        <c:auto val="1"/>
        <c:lblAlgn val="ctr"/>
        <c:lblOffset val="100"/>
        <c:noMultiLvlLbl val="0"/>
      </c:catAx>
      <c:valAx>
        <c:axId val="33475200"/>
        <c:scaling>
          <c:orientation val="minMax"/>
          <c:max val="2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118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8C2807F-B0B2-43C9-87CC-A8E9EB2553CF}" type="datetimeFigureOut">
              <a:rPr lang="ru-RU" smtClean="0"/>
              <a:t>21.03.2013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ED188DC-466F-4FFC-AED8-0F2EA4FEED4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Как часто вы прислушиваетесь к мнению мамы?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87866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6191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Часто ли вы говорите маме о своей любви?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897033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11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Как вы оцениваете любовь своей мамы?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451802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848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</TotalTime>
  <Words>24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Кнопка</vt:lpstr>
      <vt:lpstr>Как часто вы прислушиваетесь к мнению мамы?</vt:lpstr>
      <vt:lpstr>Часто ли вы говорите маме о своей любви?</vt:lpstr>
      <vt:lpstr>Как вы оцениваете любовь своей мамы?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часто вы прислушиваетесь к мнению мамы?</dc:title>
  <dc:creator>Пользователь</dc:creator>
  <cp:lastModifiedBy>Пользователь</cp:lastModifiedBy>
  <cp:revision>4</cp:revision>
  <dcterms:created xsi:type="dcterms:W3CDTF">2013-03-21T16:21:11Z</dcterms:created>
  <dcterms:modified xsi:type="dcterms:W3CDTF">2013-03-21T17:52:48Z</dcterms:modified>
</cp:coreProperties>
</file>