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mmons.wikimedia.org/wiki/File:Map_of_Russia_-_Republic_of_Khakassia_(2008-03).svg?uselang=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ommons.wikimedia.org/wiki/File:Coat_of_arms_of_Khakassia.sv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mmons.wikimedia.org/wiki/File:Flag_of_Khakassia.svg?uselang=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28799"/>
          </a:xfrm>
        </p:spPr>
        <p:txBody>
          <a:bodyPr/>
          <a:lstStyle/>
          <a:p>
            <a:r>
              <a:rPr lang="ru-RU" b="1" i="1" dirty="0" smtClean="0"/>
              <a:t>Президент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Лого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7848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i="1" dirty="0" smtClean="0"/>
              <a:t>Россия</a:t>
            </a:r>
            <a:endParaRPr lang="ru-RU" b="1" i="1" dirty="0"/>
          </a:p>
        </p:txBody>
      </p:sp>
      <p:pic>
        <p:nvPicPr>
          <p:cNvPr id="4" name="Содержимое 3" descr="http://www.infokart.ru/wp-content/uploads/2009/10/russia-transport-ma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153399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Хакасия</a:t>
            </a:r>
            <a:endParaRPr lang="ru-RU" b="1" i="1" dirty="0"/>
          </a:p>
        </p:txBody>
      </p:sp>
      <p:pic>
        <p:nvPicPr>
          <p:cNvPr id="4" name="Содержимое 3" descr="Республика Хакасия на карте России">
            <a:hlinkClick r:id="rId2" tooltip="&quot;Республика Хакасия на карте России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8140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Государственный герб Российской Федерации </a:t>
            </a:r>
            <a:r>
              <a:rPr lang="ru-RU" sz="2000" dirty="0" smtClean="0"/>
              <a:t>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- над ними - одной большой короной, соединенными лентой. В правой лапе орла - скипетр, в левой - держава. На груди орла, в красном щите, - серебряный всадник в синем плаще на серебряном коне, поражающий серебряным копьем черного опрокинутого навзничь и попранного конем дракона.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www.rusflag.ru/image/sym/pzgerbpc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971800"/>
            <a:ext cx="2631577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Флаг России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Б</a:t>
            </a:r>
            <a:r>
              <a:rPr lang="ru-RU" sz="3600" dirty="0" smtClean="0"/>
              <a:t>елый </a:t>
            </a:r>
            <a:r>
              <a:rPr lang="ru-RU" sz="3600" dirty="0" smtClean="0"/>
              <a:t>цвет символизирует благородство, синий – честность, а красный - храбрость. Именно такое символическое значение несли эти цвета в Древней Руси.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kostyor.ru/images0/imageslit/flag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76600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Герб Хакасии</a:t>
            </a:r>
            <a:r>
              <a:rPr lang="ru-RU" sz="1800" dirty="0" smtClean="0"/>
              <a:t>. Красный </a:t>
            </a:r>
            <a:r>
              <a:rPr lang="ru-RU" sz="1800" dirty="0" smtClean="0"/>
              <a:t>щит амазонок символизирует оберег, защищает и охраняет народ Хакасии. Также красный цвет символизирует природу и ее животворящие силы. На щите изображен крылатый барс, который встречается в наскальных рисунках древних хакасов. Барс - это память о предках, символ идеи, верности, </a:t>
            </a:r>
            <a:r>
              <a:rPr lang="ru-RU" sz="1800" dirty="0" err="1" smtClean="0"/>
              <a:t>символиирует</a:t>
            </a:r>
            <a:r>
              <a:rPr lang="ru-RU" sz="1800" dirty="0" smtClean="0"/>
              <a:t> духовность, идейность, прямоту, мужество. По представлениям хакасов, является представителем высших Небесных сил на Земле, является тотемом (</a:t>
            </a:r>
            <a:r>
              <a:rPr lang="ru-RU" sz="1800" dirty="0" err="1" smtClean="0"/>
              <a:t>первопредком</a:t>
            </a:r>
            <a:r>
              <a:rPr lang="ru-RU" sz="1800" dirty="0" smtClean="0"/>
              <a:t>) и хранителем. Голова барса развернута к зрителю - "позиция настороже", крылья барса смоделированы в виде хакасского орнамента. Солярный знак - символ Вселенной, символ солнца, звезды; четыре луча означают четырех - частный принцип мира. Щит обрамлен березовыми ветвями, которые изогнуты таким образом, что образуют четыре угла. Березовые ветви - это символ мужского и женского начала, изображающие божественные силы, они символизируют благопожелания, благополучие, достаток и благосостояние. Четыре угла олицетворяют четыре времени суток, четыре времени года, четыре стороны света. Государственный герб расположен внутри круга - символа </a:t>
            </a:r>
            <a:r>
              <a:rPr lang="ru-RU" sz="1800" dirty="0" smtClean="0"/>
              <a:t>Вечности.</a:t>
            </a:r>
            <a:endParaRPr lang="ru-RU" sz="1800" dirty="0"/>
          </a:p>
        </p:txBody>
      </p:sp>
      <p:pic>
        <p:nvPicPr>
          <p:cNvPr id="4" name="Содержимое 3" descr="Герб Хакасии">
            <a:hlinkClick r:id="rId2" tooltip="&quot;Герб Хакасии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91325" y="4419600"/>
            <a:ext cx="2352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Флаг</a:t>
            </a:r>
            <a:r>
              <a:rPr lang="ru-RU" sz="2000" dirty="0" smtClean="0"/>
              <a:t> изначально </a:t>
            </a:r>
            <a:r>
              <a:rPr lang="ru-RU" sz="2000" dirty="0" smtClean="0"/>
              <a:t>три цвета флага соответствовали цветам Государственного флага Российской Федерации, подчеркивая тем самым, что Республика Хакасия - субъект Российской Федерации. Зеленый цвет полосы вдоль древка флага - основной цвет знамени </a:t>
            </a:r>
            <a:r>
              <a:rPr lang="ru-RU" sz="2000" dirty="0" err="1" smtClean="0"/>
              <a:t>Древнехакасского</a:t>
            </a:r>
            <a:r>
              <a:rPr lang="ru-RU" sz="2000" dirty="0" smtClean="0"/>
              <a:t> государства -символизирует связь современных хакасов со своими далекими предками. Зеленый также цвет вечной жизни, тайги, весенней степи, лугов, возрождения, дружбы и братства народов Хакасии, традиционный цвет Сибири. Изображенный на флаге солярный знак был обнаружен на каменных изваяниях, встречающихся только на территории Хакасии. Он символизирует дань уважения к поколениям людей, живших на земле </a:t>
            </a:r>
            <a:r>
              <a:rPr lang="ru-RU" sz="2000" dirty="0" smtClean="0"/>
              <a:t>Хакасии.</a:t>
            </a:r>
            <a:endParaRPr lang="ru-RU" sz="2000" dirty="0"/>
          </a:p>
        </p:txBody>
      </p:sp>
      <p:pic>
        <p:nvPicPr>
          <p:cNvPr id="4" name="Содержимое 3" descr="Флаг Хакасии">
            <a:hlinkClick r:id="rId2" tooltip="&quot;Флаг Хакасии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267200"/>
            <a:ext cx="4162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374</Words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Президент</vt:lpstr>
      <vt:lpstr>Россия</vt:lpstr>
      <vt:lpstr>Хакасия</vt:lpstr>
      <vt:lpstr>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- над ними - одной большой короной, соединенными лентой. В правой лапе орла - скипетр, в левой - держава. На груди орла, в красном щите, - серебряный всадник в синем плаще на серебряном коне, поражающий серебряным копьем черного опрокинутого навзничь и попранного конем дракона. </vt:lpstr>
      <vt:lpstr>Флаг России Белый цвет символизирует благородство, синий – честность, а красный - храбрость. Именно такое символическое значение несли эти цвета в Древней Руси. </vt:lpstr>
      <vt:lpstr>Герб Хакасии. Красный щит амазонок символизирует оберег, защищает и охраняет народ Хакасии. Также красный цвет символизирует природу и ее животворящие силы. На щите изображен крылатый барс, который встречается в наскальных рисунках древних хакасов. Барс - это память о предках, символ идеи, верности, символиирует духовность, идейность, прямоту, мужество. По представлениям хакасов, является представителем высших Небесных сил на Земле, является тотемом (первопредком) и хранителем. Голова барса развернута к зрителю - "позиция настороже", крылья барса смоделированы в виде хакасского орнамента. Солярный знак - символ Вселенной, символ солнца, звезды; четыре луча означают четырех - частный принцип мира. Щит обрамлен березовыми ветвями, которые изогнуты таким образом, что образуют четыре угла. Березовые ветви - это символ мужского и женского начала, изображающие божественные силы, они символизируют благопожелания, благополучие, достаток и благосостояние. Четыре угла олицетворяют четыре времени суток, четыре времени года, четыре стороны света. Государственный герб расположен внутри круга - символа Вечности.</vt:lpstr>
      <vt:lpstr>Флаг изначально три цвета флага соответствовали цветам Государственного флага Российской Федерации, подчеркивая тем самым, что Республика Хакасия - субъект Российской Федерации. Зеленый цвет полосы вдоль древка флага - основной цвет знамени Древнехакасского государства -символизирует связь современных хакасов со своими далекими предками. Зеленый также цвет вечной жизни, тайги, весенней степи, лугов, возрождения, дружбы и братства народов Хакасии, традиционный цвет Сибири. Изображенный на флаге солярный знак был обнаружен на каменных изваяниях, встречающихся только на территории Хакасии. Он символизирует дань уважения к поколениям людей, живших на земле Хакасии.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</dc:title>
  <cp:lastModifiedBy>Александрова</cp:lastModifiedBy>
  <cp:revision>12</cp:revision>
  <dcterms:modified xsi:type="dcterms:W3CDTF">2012-09-18T04:03:55Z</dcterms:modified>
</cp:coreProperties>
</file>