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6" r:id="rId4"/>
    <p:sldId id="275" r:id="rId5"/>
    <p:sldId id="278" r:id="rId6"/>
    <p:sldId id="285" r:id="rId7"/>
    <p:sldId id="280" r:id="rId8"/>
    <p:sldId id="284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5E2633-81A6-48DF-B1EF-828CF3A54D59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1E295C-C715-487C-B8BB-4CF748CE7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>
                <a:solidFill>
                  <a:srgbClr val="FFFF00"/>
                </a:solidFill>
                <a:latin typeface="Monotype Corsiva" pitchFamily="66" charset="0"/>
              </a:rPr>
              <a:t>Пейзаж в русской живописи</a:t>
            </a:r>
          </a:p>
        </p:txBody>
      </p:sp>
      <p:pic>
        <p:nvPicPr>
          <p:cNvPr id="143370" name="Picture 10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pic>
        <p:nvPicPr>
          <p:cNvPr id="143371" name="Picture 11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4000" cy="119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433732"/>
            <a:ext cx="8305800" cy="22833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В.Э. Борисов - </a:t>
            </a:r>
            <a:r>
              <a:rPr lang="ru-RU" sz="7200" dirty="0" err="1" smtClean="0">
                <a:solidFill>
                  <a:srgbClr val="FFFF00"/>
                </a:solidFill>
                <a:latin typeface="Monotype Corsiva" pitchFamily="66" charset="0"/>
              </a:rPr>
              <a:t>Мус</a:t>
            </a:r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7200" dirty="0" err="1" smtClean="0">
                <a:solidFill>
                  <a:srgbClr val="FFFF00"/>
                </a:solidFill>
                <a:latin typeface="Monotype Corsiva" pitchFamily="66" charset="0"/>
              </a:rPr>
              <a:t>атов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43370" name="Picture 10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pic>
        <p:nvPicPr>
          <p:cNvPr id="143371" name="Picture 11" descr="Рисунок1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4000" cy="119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5715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764704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348880"/>
            <a:ext cx="4278610" cy="40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3456384" cy="5004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«Дом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Зубриловке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(1903 г.)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836712"/>
            <a:ext cx="5084068" cy="576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Весенняя сказка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692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Картины Виктора </a:t>
            </a:r>
            <a:r>
              <a:rPr lang="ru-RU" dirty="0" err="1" smtClean="0">
                <a:solidFill>
                  <a:schemeClr val="bg1"/>
                </a:solidFill>
              </a:rPr>
              <a:t>Борисова-Мусатова</a:t>
            </a:r>
            <a:r>
              <a:rPr lang="ru-RU" dirty="0" smtClean="0">
                <a:solidFill>
                  <a:schemeClr val="bg1"/>
                </a:solidFill>
              </a:rPr>
              <a:t>, исполненные высокой поэзии, благотворны и притягивают, как чистый родник, как прекрасное виденье, как умиротворяющая тишина.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Грёзы </a:t>
            </a:r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Борисова-Мусатова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Художник, который нашёл "форму мечты"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 Дьяков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148064" y="152400"/>
            <a:ext cx="3538736" cy="586888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"Тончайшим и нежным горбуном"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называл В.Э.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Борисова-Мусатова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Андрей Белый.</a:t>
            </a:r>
          </a:p>
        </p:txBody>
      </p:sp>
      <p:pic>
        <p:nvPicPr>
          <p:cNvPr id="14339" name="Picture 2" descr="C:\Users\Людмила\Pictures\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827585" y="836712"/>
            <a:ext cx="3744416" cy="5072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69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Сиквейн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пятистишие.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Составляется по определенной схеме: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Называем тему одним словом (обычно существительным)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Описание темы в двух словах (двумя прилагательными)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Описание действия в рамках этой темы тремя словами (глаголами)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Фраза из четырёх слов, показывающая отношение к теме.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Последняя строчка - это синоним из одного слова, который повторит суть темы.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12904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Константин Шилов «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Борисов-Мусатов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, ЖЗЛ, Москва, «Молодая гвардия»,1985г.                                                                                                                           Г.Островский   «Рассказ о русской живописи», Москва, «Изобразительное искусство», 1989г.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«50 биографий мастеров русского искусства», Ленинград, «АВРОРА»,1971г.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«Истина и жизнь», ежемесячный журнал о человеке, духовности, культуре.   №4 2005г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 ресурсы: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http.//linza1.mylivepage.ru/image/231/3452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http.//le-onora.liveyournal.com/15172.html</a:t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http//www.istina.religare.ru/article61.html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</TotalTime>
  <Words>67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Пейзаж в русской живописи</vt:lpstr>
      <vt:lpstr>В.Э. Борисов - Мус атов</vt:lpstr>
      <vt:lpstr>Слайд 3</vt:lpstr>
      <vt:lpstr>«Дом в Зубриловке» (1903 г.)</vt:lpstr>
      <vt:lpstr>Весенняя сказка</vt:lpstr>
      <vt:lpstr>Картины Виктора Борисова-Мусатова, исполненные высокой поэзии, благотворны и притягивают, как чистый родник, как прекрасное виденье, как умиротворяющая тишина. «Грёзы Борисова-Мусатова» Художник, который нашёл "форму мечты" Лев Дьяков</vt:lpstr>
      <vt:lpstr>      "Тончайшим и нежным горбуном" называл В.Э. Борисова-Мусатова  Андрей Белый.</vt:lpstr>
      <vt:lpstr>Сиквейн - пятистишие.   Составляется по определенной схеме:   1. Называем тему одним словом (обычно существительным)  2. Описание темы в двух словах (двумя прилагательными)  3. Описание действия в рамках этой темы тремя словами (глаголами)  4. Фраза из четырёх слов, показывающая отношение к теме.  5. Последняя строчка - это синоним из одного слова, который повторит суть темы.</vt:lpstr>
      <vt:lpstr> Используемая литература:      Константин Шилов «Борисов-Мусатов» , ЖЗЛ, Москва, «Молодая гвардия»,1985г.                                                                                                                           Г.Островский   «Рассказ о русской живописи», Москва, «Изобразительное искусство», 1989г.      «50 биографий мастеров русского искусства», Ленинград, «АВРОРА»,1971г.       «Истина и жизнь», ежемесячный журнал о человеке, духовности, культуре.   №4 2005г            Интернет- ресурсы:        http.//linza1.mylivepage.ru/image/231/3452        http.//le-onora.liveyournal.com/15172.html        http//www.istina.religare.ru/article61.html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в русской живописи</dc:title>
  <dc:creator>Галина Михайловна</dc:creator>
  <cp:lastModifiedBy>Галина Михайловна</cp:lastModifiedBy>
  <cp:revision>34</cp:revision>
  <dcterms:created xsi:type="dcterms:W3CDTF">2012-05-24T16:20:15Z</dcterms:created>
  <dcterms:modified xsi:type="dcterms:W3CDTF">2012-08-28T17:14:30Z</dcterms:modified>
</cp:coreProperties>
</file>