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9" r:id="rId4"/>
    <p:sldId id="266" r:id="rId5"/>
    <p:sldId id="283" r:id="rId6"/>
    <p:sldId id="267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>
                <a:solidFill>
                  <a:srgbClr val="FFFF00"/>
                </a:solidFill>
                <a:latin typeface="Monotype Corsiva" pitchFamily="66" charset="0"/>
              </a:rPr>
              <a:t>Пейзаж в русской живописи</a:t>
            </a:r>
          </a:p>
        </p:txBody>
      </p:sp>
      <p:pic>
        <p:nvPicPr>
          <p:cNvPr id="143370" name="Picture 10" descr="Рисунок1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pic>
        <p:nvPicPr>
          <p:cNvPr id="143371" name="Picture 11" descr="Рисунок1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9144000" cy="119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433732"/>
            <a:ext cx="8305800" cy="22833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В.Э. Борисов - </a:t>
            </a:r>
            <a:r>
              <a:rPr lang="ru-RU" sz="7200" dirty="0" err="1" smtClean="0">
                <a:solidFill>
                  <a:srgbClr val="FFFF00"/>
                </a:solidFill>
                <a:latin typeface="Monotype Corsiva" pitchFamily="66" charset="0"/>
              </a:rPr>
              <a:t>Мус</a:t>
            </a:r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7200" dirty="0" err="1" smtClean="0">
                <a:solidFill>
                  <a:srgbClr val="FFFF00"/>
                </a:solidFill>
                <a:latin typeface="Monotype Corsiva" pitchFamily="66" charset="0"/>
              </a:rPr>
              <a:t>атов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43370" name="Picture 10" descr="Рисунок1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pic>
        <p:nvPicPr>
          <p:cNvPr id="143371" name="Picture 11" descr="Рисунок1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9144000" cy="119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Гобелен (1901 г.)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84784"/>
            <a:ext cx="7272808" cy="486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000" dirty="0" smtClean="0"/>
              <a:t>      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Вершиной творчества художника явилась картина «Водоём» (1902), созданная в один из самых счастливых периодов его жизни</a:t>
            </a:r>
          </a:p>
        </p:txBody>
      </p:sp>
      <p:pic>
        <p:nvPicPr>
          <p:cNvPr id="12291" name="Picture 2" descr="C:\Users\Людмила\Pictures\водоё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28788" y="1628800"/>
            <a:ext cx="5843587" cy="4803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52400"/>
            <a:ext cx="3610744" cy="536483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балконе. Таруса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620688"/>
            <a:ext cx="4829547" cy="552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«Куст орешника»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 bwMode="auto">
          <a:xfrm>
            <a:off x="2339752" y="1412776"/>
            <a:ext cx="51125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«Осенняя песнь»    (1905 г.)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 bwMode="auto">
          <a:xfrm>
            <a:off x="1043608" y="1628800"/>
            <a:ext cx="7229475" cy="484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4"/>
            <a:ext cx="43204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412776"/>
            <a:ext cx="36724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</TotalTime>
  <Words>53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Пейзаж в русской живописи</vt:lpstr>
      <vt:lpstr>В.Э. Борисов - Мус атов</vt:lpstr>
      <vt:lpstr>Гобелен (1901 г.)</vt:lpstr>
      <vt:lpstr>       Вершиной творчества художника явилась картина «Водоём» (1902), созданная в один из самых счастливых периодов его жизни</vt:lpstr>
      <vt:lpstr>«На балконе. Таруса</vt:lpstr>
      <vt:lpstr>«Куст орешника»</vt:lpstr>
      <vt:lpstr>«Осенняя песнь»    (1905 г.)</vt:lpstr>
      <vt:lpstr>Слайд 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 в русской живописи</dc:title>
  <dc:creator>Галина Михайловна</dc:creator>
  <cp:lastModifiedBy>Галина Михайловна</cp:lastModifiedBy>
  <cp:revision>36</cp:revision>
  <dcterms:created xsi:type="dcterms:W3CDTF">2012-05-24T16:20:15Z</dcterms:created>
  <dcterms:modified xsi:type="dcterms:W3CDTF">2012-08-28T17:16:52Z</dcterms:modified>
</cp:coreProperties>
</file>