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14313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«Мы – будущее России»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214554"/>
            <a:ext cx="7772400" cy="13573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«Патриотическое воспитание, как фактор содействующий процессу формирования качеств гражданина».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14810" y="3714752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Ориентировано на формирование у молодежи высокого патриотического сознания, идей служения Отечеству, способности к его вооруженной защите, изучение русской военной истории, воинских традиций.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Военно-патриотическое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Направлено на активизацию духовно-нравственной и культурно – исторической преемственности поколений, формирование активной жизненной позиции, проявление чувств благородства и сострадания, проявление заботы о людях пожилого возраста.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Социально-патриотическое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 algn="ctr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Гражданский: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Правовые знания.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Участие в политической жизни страны.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Гражданская толерантность</a:t>
            </a:r>
          </a:p>
          <a:p>
            <a:pPr marL="624078" indent="-514350" algn="ctr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Национальный: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Формирование культуры межнациональных отношений.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Уважение к быту, культуре и традициям народов, населяющих Россию.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Овладение русским языком, как средством межнационального общения.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/>
              <a:t>Содержательные компоненты педагогики патриотизма.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Интеллектуальный:  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Формирование патриотического мировоззрения.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Формирование нравственно – этических качеств личности.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Формирование  коммуникативной культуры отношений.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Забота об окружающих людях.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Семейно – бытовой.</a:t>
            </a:r>
            <a:endParaRPr lang="ru-RU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Формирование и развитие  культуры  семейных отношений.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Ответственное отношение к воспитанию детей.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Уважительное отношение  к старшему  поколению  семьи, знание своей родословной.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Социально -  экономический.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Развитие   умения  ориентироваться в любой жизненной ситуации.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Профессиональная ориентация личности.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Подготовка  к  реализации своих знаний, творческих способностей, таланта на благо Родины.</a:t>
            </a:r>
          </a:p>
          <a:p>
            <a:pPr algn="ctr">
              <a:buNone/>
            </a:pPr>
            <a:r>
              <a:rPr lang="ru-RU" b="1" i="1" dirty="0" err="1" smtClean="0">
                <a:solidFill>
                  <a:srgbClr val="00B050"/>
                </a:solidFill>
              </a:rPr>
              <a:t>Военно</a:t>
            </a:r>
            <a:r>
              <a:rPr lang="ru-RU" b="1" i="1" dirty="0" smtClean="0">
                <a:solidFill>
                  <a:srgbClr val="00B050"/>
                </a:solidFill>
              </a:rPr>
              <a:t> - спортивный: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Развитие моральной  готовности и физической способности встать на защиту Отечества.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Утверждение в сознании будущих воинов необходимости исполнения воинского долга.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Уважительное  отношение к поколению ветеранов войны.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Желание видеть свою страну великой и могучей державой.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00B050"/>
                </a:solidFill>
              </a:rPr>
              <a:t>Экологический: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Воспитание экологического поведения.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Углубление и расширение знаний   о природных богатствах России.</a:t>
            </a:r>
          </a:p>
          <a:p>
            <a:pPr algn="ctr">
              <a:buNone/>
            </a:pPr>
            <a:r>
              <a:rPr lang="ru-RU" b="1" i="1" u="sng" dirty="0" smtClean="0">
                <a:solidFill>
                  <a:srgbClr val="00B050"/>
                </a:solidFill>
              </a:rPr>
              <a:t>Духовный:  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Свободный  выбор  вероисповедания.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Терпимое отношение  к религиозным чувствам других людей.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Изучение библейских заповедей, как основы общечеловеческой нравственности. Значение роли церкви и ее служителей в периоды испытаний для России.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00B050"/>
                </a:solidFill>
              </a:rPr>
              <a:t>Нравственно  – оздоровительный.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 Формирование культуры  </a:t>
            </a:r>
            <a:r>
              <a:rPr lang="ru-RU" dirty="0" err="1" smtClean="0"/>
              <a:t>досуговой</a:t>
            </a:r>
            <a:r>
              <a:rPr lang="ru-RU" dirty="0" smtClean="0"/>
              <a:t>  деятельности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Ликвидация порочных привычек, приводящих к зависимости.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Умение осознанно заботиться о своем здоровье.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Культурно – эстетический.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Изучение культуры и традиций  народов России.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Развитие эстетической  культуры личности.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Создание условий для развития творческих способностей.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Виды деятельности.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/>
              <a:t>		Учебная. Трудовая. </a:t>
            </a:r>
            <a:r>
              <a:rPr lang="ru-RU" dirty="0" err="1" smtClean="0"/>
              <a:t>Военно</a:t>
            </a:r>
            <a:r>
              <a:rPr lang="ru-RU" dirty="0" smtClean="0"/>
              <a:t> – спортивная. Туристическая. Эстетическая. </a:t>
            </a:r>
            <a:r>
              <a:rPr lang="ru-RU" dirty="0" err="1" smtClean="0"/>
              <a:t>Досуговая</a:t>
            </a:r>
            <a:r>
              <a:rPr lang="ru-RU" dirty="0" smtClean="0"/>
              <a:t>. Бытовая. Исследовательская. Творческая. Практическая.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Формы работы.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/>
              <a:t>		Беседы, экскурсии, встречи, конференции, классные часы, уроки мужества, устный журнал, викторины, конкурсы, праздники, коллективные творческие дела, акции, шефская помощь, спортивные соревнования, походы, проект, тренинг.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007183"/>
          </a:xfrm>
        </p:spPr>
        <p:txBody>
          <a:bodyPr>
            <a:normAutofit/>
          </a:bodyPr>
          <a:lstStyle/>
          <a:p>
            <a:pPr lvl="0"/>
            <a:r>
              <a:rPr lang="ru-RU" b="1" u="sng" dirty="0" smtClean="0">
                <a:solidFill>
                  <a:srgbClr val="7030A0"/>
                </a:solidFill>
              </a:rPr>
              <a:t>По доминирующей деятельности: </a:t>
            </a:r>
            <a:r>
              <a:rPr lang="ru-RU" dirty="0" smtClean="0">
                <a:solidFill>
                  <a:srgbClr val="7030A0"/>
                </a:solidFill>
              </a:rPr>
              <a:t>методическое исследование и  проектирование практической деятельности в области гражданско-патриотического воспитания. </a:t>
            </a:r>
          </a:p>
          <a:p>
            <a:pPr lvl="0"/>
            <a:r>
              <a:rPr lang="ru-RU" b="1" u="sng" dirty="0" smtClean="0">
                <a:solidFill>
                  <a:srgbClr val="7030A0"/>
                </a:solidFill>
              </a:rPr>
              <a:t>По времени проведения:  </a:t>
            </a:r>
            <a:r>
              <a:rPr lang="ru-RU" dirty="0" smtClean="0">
                <a:solidFill>
                  <a:srgbClr val="7030A0"/>
                </a:solidFill>
              </a:rPr>
              <a:t>2 года (8, 9 класс).</a:t>
            </a:r>
          </a:p>
          <a:p>
            <a:pPr lvl="0"/>
            <a:r>
              <a:rPr lang="ru-RU" b="1" u="sng" dirty="0" smtClean="0">
                <a:solidFill>
                  <a:srgbClr val="7030A0"/>
                </a:solidFill>
              </a:rPr>
              <a:t>По характеру контактов: </a:t>
            </a:r>
            <a:r>
              <a:rPr lang="ru-RU" dirty="0" smtClean="0">
                <a:solidFill>
                  <a:srgbClr val="7030A0"/>
                </a:solidFill>
              </a:rPr>
              <a:t>в рамках школы - интернат, работа в социуме.</a:t>
            </a:r>
          </a:p>
          <a:p>
            <a:pPr lvl="0"/>
            <a:r>
              <a:rPr lang="ru-RU" b="1" u="sng" dirty="0" smtClean="0">
                <a:solidFill>
                  <a:srgbClr val="7030A0"/>
                </a:solidFill>
              </a:rPr>
              <a:t>Участники проекта: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учащиеся школы - интернат, педагоги, родители.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 проекта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Цель: </a:t>
            </a:r>
            <a:r>
              <a:rPr lang="ru-RU" dirty="0" smtClean="0"/>
              <a:t>Разработка</a:t>
            </a:r>
            <a:r>
              <a:rPr lang="ru-RU" b="1" dirty="0" smtClean="0"/>
              <a:t> </a:t>
            </a:r>
            <a:r>
              <a:rPr lang="ru-RU" dirty="0" smtClean="0"/>
              <a:t>системной модели</a:t>
            </a:r>
            <a:r>
              <a:rPr lang="ru-RU" b="1" dirty="0" smtClean="0"/>
              <a:t>  </a:t>
            </a:r>
            <a:r>
              <a:rPr lang="ru-RU" dirty="0" smtClean="0"/>
              <a:t>воспитания гражданина – патриота Родины, способного к самоорганизации и самовоспитанию, умеющего адаптироваться в любой жизненной ситуации, обладающего осознанным желанием и развитым умением жить для Родины, для людей, способного и готового встать на защиту Отечества.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Задачи проектной деятельности:</a:t>
            </a:r>
          </a:p>
          <a:p>
            <a:pPr algn="ctr">
              <a:buNone/>
            </a:pP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Задействовать методические  ресурсы </a:t>
            </a:r>
            <a:r>
              <a:rPr lang="ru-RU" dirty="0" err="1" smtClean="0"/>
              <a:t>учебно</a:t>
            </a:r>
            <a:r>
              <a:rPr lang="ru-RU" dirty="0" smtClean="0"/>
              <a:t> – воспитательного процесса, предметов, изучаемых в школе, для исследования проблем, связанных с гражданско-патриотическим воспитанием; 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Вовлечь  в воспитательные мероприятия школьников всех возрастов.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 Формировать патриотическое мировоззрение  через овладение системой знаний в процессе  учебной деятельности, развивать познавательную активность школьников.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Формировать и развивать в разных педагогических ситуациях гражданское  и национальное самосознание.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Формировать и развивать способность и готовность к защите Отечества.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Создавать условия для реализации принципов здорового образа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i="1" u="sng" dirty="0" smtClean="0"/>
              <a:t>Семья. </a:t>
            </a:r>
            <a:r>
              <a:rPr lang="ru-RU" dirty="0" smtClean="0"/>
              <a:t>В семье происходит первичная социализация и воспитание детей до достижения совершеннолетия.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u="sng" dirty="0" smtClean="0"/>
              <a:t>Школа.</a:t>
            </a:r>
            <a:r>
              <a:rPr lang="ru-RU" dirty="0" smtClean="0"/>
              <a:t> Это </a:t>
            </a:r>
            <a:r>
              <a:rPr lang="ru-RU" dirty="0" err="1" smtClean="0"/>
              <a:t>учебно</a:t>
            </a:r>
            <a:r>
              <a:rPr lang="ru-RU" dirty="0" smtClean="0"/>
              <a:t> - воспитательное  учреждение, осуществляющее под  руководством  педагогов обучение и воспитание подрастающего поколения.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u="sng" dirty="0" smtClean="0"/>
              <a:t>Родина.   </a:t>
            </a:r>
            <a:r>
              <a:rPr lang="ru-RU" dirty="0" smtClean="0"/>
              <a:t>Отношение школьников к окружающему миру, где идеалом  является  Родина, взращивать желание жить для своей страны.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u="sng" dirty="0" smtClean="0"/>
              <a:t>Память.</a:t>
            </a:r>
            <a:r>
              <a:rPr lang="ru-RU" dirty="0" smtClean="0"/>
              <a:t>   Отражает  связь поколений, желание узнать историю нашей Родины, боевые и трудовые достижения и гордость этими достижениями, уважение к старшему поколению.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Стержневые понятия.</a:t>
            </a:r>
            <a:br>
              <a:rPr lang="ru-RU" sz="2800" dirty="0" smtClean="0"/>
            </a:br>
            <a:r>
              <a:rPr lang="ru-RU" sz="2800" dirty="0" smtClean="0"/>
              <a:t>СЕМЬЯ – ШКОЛА – РОДИНА – ПАМЯТЬ.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b="1" u="sng" dirty="0" smtClean="0"/>
              <a:t>Духовно-нравственное 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	направлено на создание условий для осознания учащимися высших ценностей, идеалов и ориентиров, социально значимых процессов и явлений реальной жизни, для развития внутренних положительных качеств личности, гуманного отношения к окружающему миру, мировоззрения.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/>
              <a:t>Основные направления в системе педагогики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i="1" dirty="0" smtClean="0"/>
              <a:t>патриотизма  в школе – интернат.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Система мероприятий по патриотическому воспитанию, направленных на познание </a:t>
            </a:r>
            <a:r>
              <a:rPr lang="ru-RU" dirty="0" err="1" smtClean="0"/>
              <a:t>историко</a:t>
            </a:r>
            <a:r>
              <a:rPr lang="ru-RU" dirty="0" smtClean="0"/>
              <a:t>–культурных корней, осознание  неповторимости Отечества, его судьбы, неразрывности с ней, формирование гордости за сопричастность к деяниям предков и современников и исторической ответственности.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u="sng" dirty="0" smtClean="0"/>
              <a:t>Историко-краеведческое</a:t>
            </a:r>
            <a:endParaRPr lang="ru-RU" sz="3600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Воздействует через систему мероприятий на формирование правовой культуры и законопослушности, навыков оценки политических и правовых событий и процессов в обществе и государстве, гражданской позиции, постоянной готовности к служению своему народу и выполнению конституционного долга.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/>
              <a:t>Гражданско</a:t>
            </a:r>
            <a:r>
              <a:rPr lang="ru-RU" sz="3200" dirty="0" smtClean="0"/>
              <a:t>–правовое воспитание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Направлено на развитие морально-волевых качеств, воспитание силы, ловкости, выносливости, стойкости, мужества, дисциплинированности  в процессе занятий физической культурой и спортом, формирование опыта служения Отечеству и готовности к защите Родины, на формирование потребности в здоровом образе жизни.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Спортивно-оздоровительное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738</Words>
  <PresentationFormat>Экран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Проект «Мы – будущее России» </vt:lpstr>
      <vt:lpstr>Тип проекта </vt:lpstr>
      <vt:lpstr>Слайд 3</vt:lpstr>
      <vt:lpstr>Слайд 4</vt:lpstr>
      <vt:lpstr>Стержневые понятия. СЕМЬЯ – ШКОЛА – РОДИНА – ПАМЯТЬ. </vt:lpstr>
      <vt:lpstr>Основные направления в системе педагогики  патриотизма  в школе – интернат. </vt:lpstr>
      <vt:lpstr>Историко-краеведческое</vt:lpstr>
      <vt:lpstr>Гражданско–правовое воспитание</vt:lpstr>
      <vt:lpstr>Спортивно-оздоровительное</vt:lpstr>
      <vt:lpstr>Военно-патриотическое</vt:lpstr>
      <vt:lpstr>Социально-патриотическое</vt:lpstr>
      <vt:lpstr>Содержательные компоненты педагогики патриотизма. 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«Мы – будущее России» </dc:title>
  <dc:creator>Методист</dc:creator>
  <cp:lastModifiedBy>Методист</cp:lastModifiedBy>
  <cp:revision>11</cp:revision>
  <dcterms:created xsi:type="dcterms:W3CDTF">2012-03-20T10:24:41Z</dcterms:created>
  <dcterms:modified xsi:type="dcterms:W3CDTF">2012-05-02T07:38:55Z</dcterms:modified>
</cp:coreProperties>
</file>